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54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6F65-2467-476C-B99D-9A281C4A4F74}" type="datetimeFigureOut">
              <a:rPr lang="de-CH" smtClean="0"/>
              <a:pPr/>
              <a:t>26.08.2010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E8BF-C4C8-4970-833F-CDF93383431A}" type="slidenum">
              <a:rPr lang="de-CH" smtClean="0"/>
              <a:pPr/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cafee.com/de/" TargetMode="External"/><Relationship Id="rId3" Type="http://schemas.openxmlformats.org/officeDocument/2006/relationships/hyperlink" Target="http://www.avira.com/de/pages/index.php" TargetMode="External"/><Relationship Id="rId7" Type="http://schemas.openxmlformats.org/officeDocument/2006/relationships/hyperlink" Target="http://www.gdata.d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tivirus.norton.com/content/en/us/home_homeoffice/html/paid/3up_04082010_ch_de.html?om_sem_cid=hho_sem_ic:ch:ggl:de:e|kw0000004480" TargetMode="External"/><Relationship Id="rId5" Type="http://schemas.openxmlformats.org/officeDocument/2006/relationships/hyperlink" Target="http://www.bitdefender.de/solutions/total-security.html" TargetMode="External"/><Relationship Id="rId4" Type="http://schemas.openxmlformats.org/officeDocument/2006/relationships/hyperlink" Target="http://www.avast.ch/?___store=de&amp;___from_store=fr" TargetMode="External"/><Relationship Id="rId9" Type="http://schemas.openxmlformats.org/officeDocument/2006/relationships/hyperlink" Target="http://www.kaspersky.com/de/store?ClickID=bkqnmqffqgkqesgdgkn1qzqqdenzumfymgg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Scareware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Nicht unbedingt ein Virus</a:t>
            </a:r>
          </a:p>
          <a:p>
            <a:r>
              <a:rPr lang="de-CH" dirty="0" smtClean="0"/>
              <a:t>Scareware basiert auf Täuschung, Angst und Unwissenheit</a:t>
            </a:r>
          </a:p>
          <a:p>
            <a:r>
              <a:rPr lang="de-CH" dirty="0" smtClean="0"/>
              <a:t>Kann z.B. eine Meldung sein, welche dem Benutzer vorgaukelt, dass sein Computer voller Viren sei -&gt; beim Kauf einer Zusatzsoftware, werden die fake Meldungen abgeschaltet. (die Zusatzsoftware kann ein Virus </a:t>
            </a:r>
            <a:r>
              <a:rPr lang="de-CH" dirty="0" smtClean="0"/>
              <a:t>sein</a:t>
            </a:r>
            <a:r>
              <a:rPr lang="de-CH" dirty="0" smtClean="0"/>
              <a:t> </a:t>
            </a:r>
            <a:r>
              <a:rPr lang="de-CH" dirty="0" smtClean="0"/>
              <a:t>oder</a:t>
            </a:r>
            <a:r>
              <a:rPr lang="de-CH" dirty="0" smtClean="0"/>
              <a:t> </a:t>
            </a:r>
            <a:r>
              <a:rPr lang="de-CH" dirty="0" smtClean="0"/>
              <a:t>ein angehängter Trojaner)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Rootkit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Ähnlich wie ein Trojanisches Pferd</a:t>
            </a:r>
          </a:p>
          <a:p>
            <a:r>
              <a:rPr lang="de-CH" dirty="0" smtClean="0"/>
              <a:t>Rootkits ermöglichen beim nächsten Angriff einen schnelleren / einfacheren  Zugriff (Backdoors)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Kernel - Rootkit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Kernel-Rootkits unterscheiden sich nur geringfügig von normalen Rootkits. Sie ersetzten Teile des Betriebssystem </a:t>
            </a:r>
            <a:r>
              <a:rPr lang="de-CH" dirty="0" smtClean="0"/>
              <a:t>durch eigene Codes</a:t>
            </a:r>
            <a:r>
              <a:rPr lang="de-CH" dirty="0" smtClean="0"/>
              <a:t>. Damit können sich diese Rootkits tarnen. Sie stellen dem Angreifer zusätzliche Funktionen zur Verfügung. Dieses Rootkit versteckt </a:t>
            </a:r>
            <a:r>
              <a:rPr lang="de-CH" dirty="0" smtClean="0"/>
              <a:t>ihre </a:t>
            </a:r>
            <a:r>
              <a:rPr lang="de-CH" dirty="0" smtClean="0"/>
              <a:t>Anwesenheit selbstständig.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Spyware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sz="3500" dirty="0" smtClean="0"/>
              <a:t>Meist dient Spyware dazu, das Surfverhalten zu analysieren, bzw. auszuspionieren.</a:t>
            </a:r>
          </a:p>
          <a:p>
            <a:r>
              <a:rPr lang="de-CH" sz="3500" dirty="0" smtClean="0"/>
              <a:t>Die gewonnen Daten werden dazu benutzt um Werbung, Pop-ups auf den Benutzer abzustimmen.</a:t>
            </a:r>
          </a:p>
          <a:p>
            <a:r>
              <a:rPr lang="de-CH" sz="3500" dirty="0" smtClean="0"/>
              <a:t>Unternehmen erhoffen sich damit eine Wirksamkeitssteigerung der Werbung</a:t>
            </a:r>
          </a:p>
          <a:p>
            <a:r>
              <a:rPr lang="de-CH" sz="3500" dirty="0" smtClean="0"/>
              <a:t>Spyware erzeugt u.a. Sicherheitslücken, welche Updates von Antiviren-Programmen unterbinden</a:t>
            </a:r>
            <a:r>
              <a:rPr lang="de-CH" dirty="0" smtClean="0"/>
              <a:t>.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Spyware - Symptome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Der Rechner funktioniert nur noch langsam</a:t>
            </a:r>
          </a:p>
          <a:p>
            <a:r>
              <a:rPr lang="de-CH" dirty="0" smtClean="0"/>
              <a:t>Browserstartseite </a:t>
            </a:r>
            <a:r>
              <a:rPr lang="de-CH" dirty="0" smtClean="0"/>
              <a:t>wurde selbstständig </a:t>
            </a:r>
            <a:r>
              <a:rPr lang="de-CH" dirty="0" smtClean="0"/>
              <a:t>geändert</a:t>
            </a:r>
          </a:p>
          <a:p>
            <a:r>
              <a:rPr lang="de-CH" dirty="0" smtClean="0"/>
              <a:t>Selbstständiges löschen</a:t>
            </a:r>
          </a:p>
          <a:p>
            <a:r>
              <a:rPr lang="de-CH" dirty="0" smtClean="0"/>
              <a:t>Der Computer stellt Verbindungen zum Internet her (selbstständig)</a:t>
            </a:r>
          </a:p>
          <a:p>
            <a:r>
              <a:rPr lang="de-CH" dirty="0" smtClean="0"/>
              <a:t>Browser öffnet Werbefenster, welche nicht im Zusammenhang mit dem </a:t>
            </a:r>
            <a:r>
              <a:rPr lang="de-CH" dirty="0" smtClean="0"/>
              <a:t>G</a:t>
            </a:r>
            <a:r>
              <a:rPr lang="de-CH" dirty="0" smtClean="0"/>
              <a:t>esuchten </a:t>
            </a:r>
            <a:r>
              <a:rPr lang="de-CH" dirty="0" smtClean="0"/>
              <a:t>stehen.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Keylogger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Programm welches Eingabe aufzeichnet</a:t>
            </a:r>
          </a:p>
          <a:p>
            <a:r>
              <a:rPr lang="de-CH" dirty="0" smtClean="0"/>
              <a:t>Arbeitgeber überwachen teils ihre Mitarbeiter mit diesen Programmen (z.T. Verboten)</a:t>
            </a:r>
          </a:p>
          <a:p>
            <a:r>
              <a:rPr lang="de-CH" dirty="0" smtClean="0"/>
              <a:t>Passwörter können aufgezeichnet werden</a:t>
            </a:r>
          </a:p>
          <a:p>
            <a:r>
              <a:rPr lang="de-CH" dirty="0" smtClean="0"/>
              <a:t>Soft- und Hardware- Keylogger</a:t>
            </a:r>
          </a:p>
          <a:p>
            <a:r>
              <a:rPr lang="de-CH" dirty="0" smtClean="0"/>
              <a:t>Hardware Keylogger hinterlassen keine Spuren auf dem Rechner</a:t>
            </a:r>
          </a:p>
          <a:p>
            <a:r>
              <a:rPr lang="de-CH" dirty="0" smtClean="0"/>
              <a:t>Software Keylogger </a:t>
            </a:r>
            <a:r>
              <a:rPr lang="de-CH" dirty="0" smtClean="0"/>
              <a:t>sind ausgeführte Programme, welche Daten an den Täter senden können</a:t>
            </a: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Antivirenprogramme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hlinkClick r:id="rId3"/>
              </a:rPr>
              <a:t>Avira</a:t>
            </a:r>
            <a:endParaRPr lang="de-CH" dirty="0" smtClean="0"/>
          </a:p>
          <a:p>
            <a:r>
              <a:rPr lang="de-CH" dirty="0" smtClean="0">
                <a:hlinkClick r:id="rId4"/>
              </a:rPr>
              <a:t>Avast</a:t>
            </a:r>
            <a:endParaRPr lang="de-CH" dirty="0" smtClean="0"/>
          </a:p>
          <a:p>
            <a:r>
              <a:rPr lang="de-CH" dirty="0" smtClean="0">
                <a:hlinkClick r:id="rId5"/>
              </a:rPr>
              <a:t>BitDefender</a:t>
            </a:r>
            <a:endParaRPr lang="de-CH" dirty="0" smtClean="0"/>
          </a:p>
          <a:p>
            <a:r>
              <a:rPr lang="de-CH" dirty="0" smtClean="0">
                <a:hlinkClick r:id="rId6"/>
              </a:rPr>
              <a:t>Norton</a:t>
            </a:r>
            <a:endParaRPr lang="de-CH" dirty="0" smtClean="0"/>
          </a:p>
          <a:p>
            <a:r>
              <a:rPr lang="de-CH" dirty="0" smtClean="0">
                <a:hlinkClick r:id="rId7"/>
              </a:rPr>
              <a:t>GData</a:t>
            </a:r>
            <a:endParaRPr lang="de-CH" dirty="0" smtClean="0">
              <a:hlinkClick r:id="rId8"/>
            </a:endParaRPr>
          </a:p>
          <a:p>
            <a:r>
              <a:rPr lang="de-CH" dirty="0" smtClean="0">
                <a:hlinkClick r:id="rId8"/>
              </a:rPr>
              <a:t>McAffee</a:t>
            </a:r>
            <a:endParaRPr lang="de-CH" dirty="0" smtClean="0"/>
          </a:p>
          <a:p>
            <a:r>
              <a:rPr lang="de-CH" dirty="0" smtClean="0">
                <a:hlinkClick r:id="rId9"/>
              </a:rPr>
              <a:t>Kaspersky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Inhaltsverzeichnis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dirty="0" smtClean="0"/>
              <a:t>Was ist Malware		</a:t>
            </a:r>
            <a:r>
              <a:rPr lang="de-CH" dirty="0" smtClean="0">
                <a:hlinkClick r:id="rId3" action="ppaction://hlinksldjump"/>
              </a:rPr>
              <a:t>Folie 3</a:t>
            </a:r>
            <a:endParaRPr lang="de-CH" dirty="0" smtClean="0"/>
          </a:p>
          <a:p>
            <a:r>
              <a:rPr lang="de-CH" dirty="0" smtClean="0"/>
              <a:t>Worms			</a:t>
            </a:r>
            <a:r>
              <a:rPr lang="de-CH" dirty="0" smtClean="0">
                <a:hlinkClick r:id="rId4" action="ppaction://hlinksldjump"/>
              </a:rPr>
              <a:t>Folie 4</a:t>
            </a:r>
            <a:endParaRPr lang="de-CH" dirty="0" smtClean="0"/>
          </a:p>
          <a:p>
            <a:r>
              <a:rPr lang="de-CH" dirty="0" smtClean="0"/>
              <a:t>Trojaner			</a:t>
            </a:r>
            <a:r>
              <a:rPr lang="de-CH" dirty="0" smtClean="0">
                <a:hlinkClick r:id="rId5" action="ppaction://hlinksldjump"/>
              </a:rPr>
              <a:t>Folie 5</a:t>
            </a:r>
            <a:r>
              <a:rPr lang="de-CH" dirty="0" smtClean="0"/>
              <a:t>; </a:t>
            </a:r>
            <a:r>
              <a:rPr lang="de-CH" dirty="0" smtClean="0">
                <a:hlinkClick r:id="rId6" action="ppaction://hlinksldjump"/>
              </a:rPr>
              <a:t>6</a:t>
            </a:r>
            <a:r>
              <a:rPr lang="de-CH" dirty="0" smtClean="0"/>
              <a:t>; </a:t>
            </a:r>
            <a:r>
              <a:rPr lang="de-CH" dirty="0" smtClean="0">
                <a:hlinkClick r:id="rId7" action="ppaction://hlinksldjump"/>
              </a:rPr>
              <a:t>7</a:t>
            </a:r>
            <a:endParaRPr lang="de-CH" dirty="0" smtClean="0"/>
          </a:p>
          <a:p>
            <a:r>
              <a:rPr lang="de-CH" dirty="0" smtClean="0"/>
              <a:t>Dateiviren			</a:t>
            </a:r>
            <a:r>
              <a:rPr lang="de-CH" dirty="0" smtClean="0">
                <a:hlinkClick r:id="rId8" action="ppaction://hlinksldjump"/>
              </a:rPr>
              <a:t>Folie 8</a:t>
            </a:r>
            <a:endParaRPr lang="de-CH" dirty="0" smtClean="0"/>
          </a:p>
          <a:p>
            <a:r>
              <a:rPr lang="de-CH" dirty="0" smtClean="0"/>
              <a:t>Makroviren			</a:t>
            </a:r>
            <a:r>
              <a:rPr lang="de-CH" dirty="0" smtClean="0">
                <a:hlinkClick r:id="rId9" action="ppaction://hlinksldjump"/>
              </a:rPr>
              <a:t>Folie 9</a:t>
            </a:r>
            <a:endParaRPr lang="de-CH" dirty="0" smtClean="0"/>
          </a:p>
          <a:p>
            <a:r>
              <a:rPr lang="de-CH" dirty="0" smtClean="0"/>
              <a:t>Scareware			</a:t>
            </a:r>
            <a:r>
              <a:rPr lang="de-CH" dirty="0" smtClean="0">
                <a:hlinkClick r:id="rId10" action="ppaction://hlinksldjump"/>
              </a:rPr>
              <a:t>Folie 10</a:t>
            </a:r>
            <a:endParaRPr lang="de-CH" dirty="0" smtClean="0"/>
          </a:p>
          <a:p>
            <a:r>
              <a:rPr lang="de-CH" dirty="0" smtClean="0"/>
              <a:t>Rootkit			</a:t>
            </a:r>
            <a:r>
              <a:rPr lang="de-CH" dirty="0" smtClean="0">
                <a:hlinkClick r:id="rId11" action="ppaction://hlinksldjump"/>
              </a:rPr>
              <a:t>Folie 11</a:t>
            </a:r>
            <a:endParaRPr lang="de-CH" dirty="0" smtClean="0"/>
          </a:p>
          <a:p>
            <a:r>
              <a:rPr lang="de-CH" dirty="0" smtClean="0"/>
              <a:t>Kernel – Rootkit		</a:t>
            </a:r>
            <a:r>
              <a:rPr lang="de-CH" dirty="0" smtClean="0">
                <a:hlinkClick r:id="rId12" action="ppaction://hlinksldjump"/>
              </a:rPr>
              <a:t>Folie 12</a:t>
            </a:r>
            <a:endParaRPr lang="de-CH" dirty="0" smtClean="0"/>
          </a:p>
          <a:p>
            <a:r>
              <a:rPr lang="de-CH" dirty="0" smtClean="0"/>
              <a:t>Spyware			</a:t>
            </a:r>
            <a:r>
              <a:rPr lang="de-CH" dirty="0" smtClean="0">
                <a:hlinkClick r:id="rId12" action="ppaction://hlinksldjump"/>
              </a:rPr>
              <a:t>Folie 13</a:t>
            </a:r>
            <a:endParaRPr lang="de-CH" dirty="0" smtClean="0"/>
          </a:p>
          <a:p>
            <a:r>
              <a:rPr lang="de-CH" dirty="0" smtClean="0"/>
              <a:t>Spyware – Symptome	</a:t>
            </a:r>
            <a:r>
              <a:rPr lang="de-CH" dirty="0" smtClean="0">
                <a:hlinkClick r:id="rId13" action="ppaction://hlinksldjump"/>
              </a:rPr>
              <a:t>Folie 14</a:t>
            </a:r>
            <a:endParaRPr lang="de-CH" dirty="0" smtClean="0"/>
          </a:p>
          <a:p>
            <a:r>
              <a:rPr lang="de-CH" dirty="0" smtClean="0"/>
              <a:t>Keylogger			</a:t>
            </a:r>
            <a:r>
              <a:rPr lang="de-CH" dirty="0" smtClean="0">
                <a:hlinkClick r:id="rId14" action="ppaction://hlinksldjump"/>
              </a:rPr>
              <a:t>Folie 15</a:t>
            </a:r>
            <a:endParaRPr lang="de-CH" dirty="0" smtClean="0"/>
          </a:p>
          <a:p>
            <a:r>
              <a:rPr lang="de-CH" dirty="0" smtClean="0"/>
              <a:t>Antiviren Programme	</a:t>
            </a:r>
            <a:r>
              <a:rPr lang="de-CH" dirty="0" smtClean="0">
                <a:hlinkClick r:id="rId15" action="ppaction://hlinksldjump"/>
              </a:rPr>
              <a:t>Folie 16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ist Malware 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dirty="0" smtClean="0"/>
              <a:t>	Als Malware versteht man Dateien / Programme, welche dem Benutzer, dem Rechner oder dem Netzwerk Schaden zufügen können.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smtClean="0"/>
              <a:t>	Es gibt verschiedene Arten von Malware. Einige </a:t>
            </a:r>
            <a:r>
              <a:rPr lang="de-CH" dirty="0" smtClean="0"/>
              <a:t>können zudem </a:t>
            </a:r>
            <a:r>
              <a:rPr lang="de-CH" dirty="0" smtClean="0"/>
              <a:t>Passwörter </a:t>
            </a:r>
            <a:r>
              <a:rPr lang="de-CH" dirty="0" smtClean="0"/>
              <a:t>entwenden oder Systemdateien zerstören.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Worms (dt. Würmer)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Würmer sind eigenständige Programme</a:t>
            </a:r>
          </a:p>
          <a:p>
            <a:r>
              <a:rPr lang="de-CH" dirty="0" smtClean="0"/>
              <a:t>Vermehren sich beliebig oft, reduzieren Rechenleistung </a:t>
            </a:r>
            <a:r>
              <a:rPr lang="de-CH" dirty="0" smtClean="0"/>
              <a:t>(Absturz</a:t>
            </a:r>
            <a:r>
              <a:rPr lang="de-CH" dirty="0" smtClean="0"/>
              <a:t>)</a:t>
            </a:r>
          </a:p>
          <a:p>
            <a:r>
              <a:rPr lang="de-CH" dirty="0" smtClean="0"/>
              <a:t>Sie infizieren keine anderen Programme</a:t>
            </a:r>
          </a:p>
          <a:p>
            <a:r>
              <a:rPr lang="de-CH" dirty="0" smtClean="0"/>
              <a:t>Je grösser die Vermehrung, desto langsamer wird der Rechner / Netzwerk</a:t>
            </a:r>
          </a:p>
          <a:p>
            <a:r>
              <a:rPr lang="de-CH" dirty="0" smtClean="0"/>
              <a:t>Kann bis zum Stillstand des Rechners / bzw. des Netzwerkes führen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Trojaner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Trojaner sind verborgene Programme, meist mit schädlicher Nebenwirkung</a:t>
            </a:r>
          </a:p>
          <a:p>
            <a:r>
              <a:rPr lang="de-CH" dirty="0" smtClean="0"/>
              <a:t>Trojaner können Keylogger; Remote-Controller etc. beinhalten</a:t>
            </a:r>
          </a:p>
          <a:p>
            <a:r>
              <a:rPr lang="de-CH" dirty="0" smtClean="0"/>
              <a:t>Tarnen sich, indem sie im Anhang eines z.B. voll Funktionsfähigen Tool enthalten sind</a:t>
            </a:r>
          </a:p>
          <a:p>
            <a:r>
              <a:rPr lang="de-CH" dirty="0" smtClean="0"/>
              <a:t>Der Benutzer muss den Trojaner nicht bemerken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Trojaner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Trojaner vermehren sich nicht von selbst, sie benötigen einen Träger (z.B. Programm)</a:t>
            </a:r>
          </a:p>
          <a:p>
            <a:r>
              <a:rPr lang="de-CH" dirty="0" smtClean="0"/>
              <a:t>Ein Trojaner muss nicht unbedingt ein Backdoor-Programm sein. Viele Trojaner zerstören “nur“ Verzeichnisstrukturen / wichtige Systemprogramme, -Treiber, -Daten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Trojaner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CH" dirty="0" smtClean="0"/>
              <a:t>Was könne Trojaner alles machen?</a:t>
            </a:r>
          </a:p>
          <a:p>
            <a:pPr>
              <a:buNone/>
            </a:pPr>
            <a:endParaRPr lang="de-CH" dirty="0" smtClean="0"/>
          </a:p>
          <a:p>
            <a:pPr>
              <a:buFontTx/>
              <a:buChar char="-"/>
            </a:pPr>
            <a:r>
              <a:rPr lang="de-CH" dirty="0" smtClean="0"/>
              <a:t>Der Täter kann Passwörter stehlen</a:t>
            </a:r>
          </a:p>
          <a:p>
            <a:pPr>
              <a:buFontTx/>
              <a:buChar char="-"/>
            </a:pPr>
            <a:r>
              <a:rPr lang="de-CH" dirty="0" smtClean="0"/>
              <a:t>Auf die Festplatte zugreifen</a:t>
            </a:r>
          </a:p>
          <a:p>
            <a:pPr>
              <a:buFontTx/>
              <a:buChar char="-"/>
            </a:pPr>
            <a:r>
              <a:rPr lang="de-CH" dirty="0" smtClean="0"/>
              <a:t>Icons verschwinden lassen</a:t>
            </a:r>
          </a:p>
          <a:p>
            <a:pPr>
              <a:buFontTx/>
              <a:buChar char="-"/>
            </a:pPr>
            <a:r>
              <a:rPr lang="de-CH" dirty="0" smtClean="0"/>
              <a:t>Wichtige Systemdaten löschen</a:t>
            </a:r>
          </a:p>
          <a:p>
            <a:pPr>
              <a:buFontTx/>
              <a:buChar char="-"/>
            </a:pPr>
            <a:r>
              <a:rPr lang="de-CH" dirty="0" smtClean="0"/>
              <a:t>Den Computer manipulieren</a:t>
            </a:r>
          </a:p>
          <a:p>
            <a:pPr>
              <a:buFontTx/>
              <a:buChar char="-"/>
            </a:pPr>
            <a:r>
              <a:rPr lang="de-CH" dirty="0" smtClean="0"/>
              <a:t>Auf die Webcam zugreifen…</a:t>
            </a:r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Dateiviren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Hängen sich selber an .com / .exe Dateien</a:t>
            </a:r>
          </a:p>
          <a:p>
            <a:r>
              <a:rPr lang="de-CH" dirty="0" smtClean="0"/>
              <a:t>Infiziert Programme welche ausgeführt werden, während der Virus sich im Arbeitsspeicher befindet. Die ausgeführten Programme werden zu neuen Trägern. (oder er infiziert alle Daten im selben Verzeichnis)</a:t>
            </a:r>
          </a:p>
          <a:p>
            <a:r>
              <a:rPr lang="de-CH" dirty="0" smtClean="0"/>
              <a:t>Dateiviren verändern die </a:t>
            </a:r>
            <a:r>
              <a:rPr lang="de-CH" dirty="0" smtClean="0"/>
              <a:t>Struktur, bzw. </a:t>
            </a:r>
            <a:r>
              <a:rPr lang="de-CH" dirty="0" smtClean="0"/>
              <a:t>sie löschen oder verändern die betroffene Datei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Makroviren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Makroviren können gezielt Excel- und Word- </a:t>
            </a:r>
            <a:r>
              <a:rPr lang="de-CH" dirty="0" smtClean="0"/>
              <a:t>Dokumente </a:t>
            </a:r>
            <a:r>
              <a:rPr lang="de-CH" dirty="0" smtClean="0"/>
              <a:t>verändern / beschädigen (Schlimme Folgen bei Lohntabellen von Geschäften, längere Worddateien, z.B. Abschlussarbeiten)</a:t>
            </a:r>
          </a:p>
          <a:p>
            <a:r>
              <a:rPr lang="de-CH" dirty="0" smtClean="0"/>
              <a:t>Betrifft nur Datenbanken, Text und Tabellenkalkulationen</a:t>
            </a:r>
          </a:p>
          <a:p>
            <a:r>
              <a:rPr lang="de-CH" dirty="0" smtClean="0"/>
              <a:t>(Die eingebunden Makros werden bei Word z.B. in normal.dot eingefügt)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Inhaltsverzeichnis</vt:lpstr>
      <vt:lpstr>Was ist Malware ?</vt:lpstr>
      <vt:lpstr>Worms (dt. Würmer)</vt:lpstr>
      <vt:lpstr>Trojaner</vt:lpstr>
      <vt:lpstr>Trojaner</vt:lpstr>
      <vt:lpstr>Trojaner</vt:lpstr>
      <vt:lpstr>Dateiviren</vt:lpstr>
      <vt:lpstr>Makroviren</vt:lpstr>
      <vt:lpstr>Scareware</vt:lpstr>
      <vt:lpstr>Rootkit</vt:lpstr>
      <vt:lpstr>Kernel - Rootkit</vt:lpstr>
      <vt:lpstr>Spyware</vt:lpstr>
      <vt:lpstr>Spyware - Symptome</vt:lpstr>
      <vt:lpstr>Keylogger</vt:lpstr>
      <vt:lpstr>Antivirenprogramme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Kull</dc:creator>
  <cp:lastModifiedBy>Jonathan Kull</cp:lastModifiedBy>
  <cp:revision>58</cp:revision>
  <dcterms:created xsi:type="dcterms:W3CDTF">2010-08-12T13:55:55Z</dcterms:created>
  <dcterms:modified xsi:type="dcterms:W3CDTF">2010-08-26T07:21:27Z</dcterms:modified>
</cp:coreProperties>
</file>