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42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7515-5542-4C91-9995-F56970F1C4E2}" type="datetimeFigureOut">
              <a:rPr lang="de-CH" smtClean="0"/>
              <a:t>20.09.2012</a:t>
            </a:fld>
            <a:endParaRPr lang="de-CH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362DE-B396-4647-B892-3655B3E154A4}" type="slidenum">
              <a:rPr lang="de-CH" smtClean="0"/>
              <a:t>‹Nr.›</a:t>
            </a:fld>
            <a:endParaRPr lang="de-CH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7515-5542-4C91-9995-F56970F1C4E2}" type="datetimeFigureOut">
              <a:rPr lang="de-CH" smtClean="0"/>
              <a:t>20.09.2012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362DE-B396-4647-B892-3655B3E154A4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7515-5542-4C91-9995-F56970F1C4E2}" type="datetimeFigureOut">
              <a:rPr lang="de-CH" smtClean="0"/>
              <a:t>20.09.2012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362DE-B396-4647-B892-3655B3E154A4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7515-5542-4C91-9995-F56970F1C4E2}" type="datetimeFigureOut">
              <a:rPr lang="de-CH" smtClean="0"/>
              <a:t>20.09.2012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362DE-B396-4647-B892-3655B3E154A4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7515-5542-4C91-9995-F56970F1C4E2}" type="datetimeFigureOut">
              <a:rPr lang="de-CH" smtClean="0"/>
              <a:t>20.09.2012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18362DE-B396-4647-B892-3655B3E154A4}" type="slidenum">
              <a:rPr lang="de-CH" smtClean="0"/>
              <a:t>‹Nr.›</a:t>
            </a:fld>
            <a:endParaRPr lang="de-C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7515-5542-4C91-9995-F56970F1C4E2}" type="datetimeFigureOut">
              <a:rPr lang="de-CH" smtClean="0"/>
              <a:t>20.09.2012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362DE-B396-4647-B892-3655B3E154A4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7515-5542-4C91-9995-F56970F1C4E2}" type="datetimeFigureOut">
              <a:rPr lang="de-CH" smtClean="0"/>
              <a:t>20.09.2012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362DE-B396-4647-B892-3655B3E154A4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7515-5542-4C91-9995-F56970F1C4E2}" type="datetimeFigureOut">
              <a:rPr lang="de-CH" smtClean="0"/>
              <a:t>20.09.2012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362DE-B396-4647-B892-3655B3E154A4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7515-5542-4C91-9995-F56970F1C4E2}" type="datetimeFigureOut">
              <a:rPr lang="de-CH" smtClean="0"/>
              <a:t>20.09.2012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362DE-B396-4647-B892-3655B3E154A4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7515-5542-4C91-9995-F56970F1C4E2}" type="datetimeFigureOut">
              <a:rPr lang="de-CH" smtClean="0"/>
              <a:t>20.09.2012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362DE-B396-4647-B892-3655B3E154A4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de-DE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Bild durch Klicken auf Symbol hinzufügen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7515-5542-4C91-9995-F56970F1C4E2}" type="datetimeFigureOut">
              <a:rPr lang="de-CH" smtClean="0"/>
              <a:t>20.09.2012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362DE-B396-4647-B892-3655B3E154A4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8997515-5542-4C91-9995-F56970F1C4E2}" type="datetimeFigureOut">
              <a:rPr lang="de-CH" smtClean="0"/>
              <a:t>20.09.2012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18362DE-B396-4647-B892-3655B3E154A4}" type="slidenum">
              <a:rPr lang="de-CH" smtClean="0"/>
              <a:t>‹Nr.›</a:t>
            </a:fld>
            <a:endParaRPr lang="de-CH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6406" y="548680"/>
            <a:ext cx="4320001" cy="5760000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49320"/>
            <a:ext cx="4320001" cy="5760000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6215" y="549320"/>
            <a:ext cx="4320001" cy="5760000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195736" y="1628800"/>
            <a:ext cx="4320000" cy="3238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187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xit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" presetClass="entr" presetSubtype="4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300"/>
                            </p:stCondLst>
                            <p:childTnLst>
                              <p:par>
                                <p:cTn id="17" presetID="10" presetClass="exit" presetSubtype="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600"/>
                            </p:stCondLst>
                            <p:childTnLst>
                              <p:par>
                                <p:cTn id="25" presetID="10" presetClass="exit" presetSubtype="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900"/>
                            </p:stCondLst>
                            <p:childTnLst>
                              <p:par>
                                <p:cTn id="33" presetID="10" presetClass="exit" presetSubtype="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anke">
  <a:themeElements>
    <a:clrScheme name="Anank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nank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nank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0</Words>
  <Application>Microsoft Office PowerPoint</Application>
  <PresentationFormat>Bildschirmpräsentation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Ananke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Philipp Landis</dc:creator>
  <cp:lastModifiedBy>Philipp Landis</cp:lastModifiedBy>
  <cp:revision>2</cp:revision>
  <dcterms:created xsi:type="dcterms:W3CDTF">2012-09-20T09:22:51Z</dcterms:created>
  <dcterms:modified xsi:type="dcterms:W3CDTF">2012-09-20T09:33:37Z</dcterms:modified>
</cp:coreProperties>
</file>