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72" r:id="rId9"/>
    <p:sldId id="265" r:id="rId10"/>
    <p:sldId id="268" r:id="rId11"/>
    <p:sldId id="273" r:id="rId12"/>
    <p:sldId id="274" r:id="rId13"/>
    <p:sldId id="275" r:id="rId14"/>
    <p:sldId id="269" r:id="rId15"/>
    <p:sldId id="270" r:id="rId16"/>
    <p:sldId id="271" r:id="rId17"/>
    <p:sldId id="276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76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6" y="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Anz. Besucher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228000</c:v>
                </c:pt>
                <c:pt idx="1">
                  <c:v>254000</c:v>
                </c:pt>
                <c:pt idx="2">
                  <c:v>275000</c:v>
                </c:pt>
                <c:pt idx="3">
                  <c:v>275000</c:v>
                </c:pt>
                <c:pt idx="4">
                  <c:v>340000</c:v>
                </c:pt>
                <c:pt idx="5">
                  <c:v>335000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41767432"/>
        <c:axId val="241763512"/>
      </c:barChart>
      <c:catAx>
        <c:axId val="241767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41763512"/>
        <c:crosses val="autoZero"/>
        <c:auto val="1"/>
        <c:lblAlgn val="ctr"/>
        <c:lblOffset val="100"/>
        <c:noMultiLvlLbl val="0"/>
      </c:catAx>
      <c:valAx>
        <c:axId val="241763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41767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Anz. Aussteller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numRef>
              <c:f>Tabelle1!$A$2:$A$7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458</c:v>
                </c:pt>
                <c:pt idx="1">
                  <c:v>505</c:v>
                </c:pt>
                <c:pt idx="2">
                  <c:v>557</c:v>
                </c:pt>
                <c:pt idx="3">
                  <c:v>600</c:v>
                </c:pt>
                <c:pt idx="4">
                  <c:v>635</c:v>
                </c:pt>
                <c:pt idx="5">
                  <c:v>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41765472"/>
        <c:axId val="241767824"/>
      </c:barChart>
      <c:catAx>
        <c:axId val="24176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41767824"/>
        <c:crosses val="autoZero"/>
        <c:auto val="1"/>
        <c:lblAlgn val="ctr"/>
        <c:lblOffset val="100"/>
        <c:noMultiLvlLbl val="0"/>
      </c:catAx>
      <c:valAx>
        <c:axId val="24176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4176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4AF7-25D7-4C5F-A894-B6532E159AF7}" type="datetimeFigureOut">
              <a:rPr lang="de-CH" smtClean="0"/>
              <a:t>15.10.2014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442F-7A5A-48BD-85CC-25C3604297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058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4AF7-25D7-4C5F-A894-B6532E159AF7}" type="datetimeFigureOut">
              <a:rPr lang="de-CH" smtClean="0"/>
              <a:t>15.10.2014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442F-7A5A-48BD-85CC-25C3604297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264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4AF7-25D7-4C5F-A894-B6532E159AF7}" type="datetimeFigureOut">
              <a:rPr lang="de-CH" smtClean="0"/>
              <a:t>15.10.2014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442F-7A5A-48BD-85CC-25C3604297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549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4AF7-25D7-4C5F-A894-B6532E159AF7}" type="datetimeFigureOut">
              <a:rPr lang="de-CH" smtClean="0"/>
              <a:t>15.10.2014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442F-7A5A-48BD-85CC-25C3604297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577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4AF7-25D7-4C5F-A894-B6532E159AF7}" type="datetimeFigureOut">
              <a:rPr lang="de-CH" smtClean="0"/>
              <a:t>15.10.2014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442F-7A5A-48BD-85CC-25C3604297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17336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4AF7-25D7-4C5F-A894-B6532E159AF7}" type="datetimeFigureOut">
              <a:rPr lang="de-CH" smtClean="0"/>
              <a:t>15.10.2014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442F-7A5A-48BD-85CC-25C3604297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455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4AF7-25D7-4C5F-A894-B6532E159AF7}" type="datetimeFigureOut">
              <a:rPr lang="de-CH" smtClean="0"/>
              <a:t>15.10.2014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442F-7A5A-48BD-85CC-25C3604297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0515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4AF7-25D7-4C5F-A894-B6532E159AF7}" type="datetimeFigureOut">
              <a:rPr lang="de-CH" smtClean="0"/>
              <a:t>15.10.2014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442F-7A5A-48BD-85CC-25C3604297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7451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4AF7-25D7-4C5F-A894-B6532E159AF7}" type="datetimeFigureOut">
              <a:rPr lang="de-CH" smtClean="0"/>
              <a:t>15.10.2014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442F-7A5A-48BD-85CC-25C3604297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4261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4AF7-25D7-4C5F-A894-B6532E159AF7}" type="datetimeFigureOut">
              <a:rPr lang="de-CH" smtClean="0"/>
              <a:t>15.10.2014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442F-7A5A-48BD-85CC-25C3604297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541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4AF7-25D7-4C5F-A894-B6532E159AF7}" type="datetimeFigureOut">
              <a:rPr lang="de-CH" smtClean="0"/>
              <a:t>15.10.2014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442F-7A5A-48BD-85CC-25C3604297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3851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24AF7-25D7-4C5F-A894-B6532E159AF7}" type="datetimeFigureOut">
              <a:rPr lang="de-CH" smtClean="0"/>
              <a:t>15.10.2014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F442F-7A5A-48BD-85CC-25C3604297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55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lynennor.de/2014/08/08/star-citizen-arena-commander-multiplayer-fuer-alle/" TargetMode="External"/><Relationship Id="rId2" Type="http://schemas.openxmlformats.org/officeDocument/2006/relationships/hyperlink" Target="http://www.gamescom.d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e.wikipedia.org/" TargetMode="External"/><Relationship Id="rId4" Type="http://schemas.openxmlformats.org/officeDocument/2006/relationships/hyperlink" Target="https://www.batmanarkhamknight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err="1" smtClean="0"/>
              <a:t>Gamescom</a:t>
            </a:r>
            <a:r>
              <a:rPr lang="de-CH" dirty="0" smtClean="0"/>
              <a:t>.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Die berühmte Kölner Gamemesse.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749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Gamescom</a:t>
            </a:r>
            <a:r>
              <a:rPr lang="de-CH" dirty="0" smtClean="0"/>
              <a:t> Awards 2014.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261833"/>
              </p:ext>
            </p:extLst>
          </p:nvPr>
        </p:nvGraphicFramePr>
        <p:xfrm>
          <a:off x="838200" y="1825625"/>
          <a:ext cx="10515600" cy="48209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Awardname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Best </a:t>
                      </a:r>
                      <a:r>
                        <a:rPr lang="de-CH" dirty="0" err="1" smtClean="0"/>
                        <a:t>Of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Gamescom</a:t>
                      </a:r>
                      <a:r>
                        <a:rPr lang="de-CH" dirty="0" smtClean="0"/>
                        <a:t> Award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Evolve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Most </a:t>
                      </a:r>
                      <a:r>
                        <a:rPr lang="de-CH" dirty="0" err="1" smtClean="0"/>
                        <a:t>Wanted</a:t>
                      </a:r>
                      <a:r>
                        <a:rPr lang="de-CH" dirty="0" smtClean="0"/>
                        <a:t> Consumer Award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Super Smash </a:t>
                      </a:r>
                      <a:r>
                        <a:rPr lang="de-CH" dirty="0" err="1" smtClean="0"/>
                        <a:t>Bros</a:t>
                      </a:r>
                      <a:r>
                        <a:rPr lang="de-CH" dirty="0" smtClean="0"/>
                        <a:t>.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Best </a:t>
                      </a:r>
                      <a:r>
                        <a:rPr lang="de-CH" dirty="0" err="1" smtClean="0"/>
                        <a:t>Console</a:t>
                      </a:r>
                      <a:r>
                        <a:rPr lang="de-CH" dirty="0" smtClean="0"/>
                        <a:t> Game Sony </a:t>
                      </a:r>
                      <a:r>
                        <a:rPr lang="de-CH" dirty="0" err="1" smtClean="0"/>
                        <a:t>Playstation</a:t>
                      </a:r>
                      <a:endParaRPr lang="de-CH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The </a:t>
                      </a:r>
                      <a:r>
                        <a:rPr lang="de-CH" dirty="0" err="1" smtClean="0"/>
                        <a:t>Evil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Within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Best </a:t>
                      </a:r>
                      <a:r>
                        <a:rPr lang="de-CH" dirty="0" err="1" smtClean="0"/>
                        <a:t>Console</a:t>
                      </a:r>
                      <a:r>
                        <a:rPr lang="de-CH" dirty="0" smtClean="0"/>
                        <a:t> Game Nintendo Wii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Splatoon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Best </a:t>
                      </a:r>
                      <a:r>
                        <a:rPr lang="de-CH" dirty="0" err="1" smtClean="0"/>
                        <a:t>Role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Playing</a:t>
                      </a:r>
                      <a:r>
                        <a:rPr lang="de-CH" dirty="0" smtClean="0"/>
                        <a:t> Game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Risen</a:t>
                      </a:r>
                      <a:r>
                        <a:rPr lang="de-CH" dirty="0" smtClean="0"/>
                        <a:t> 3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Best Action / Best PC / Microsoft Xbox Game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Evolve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Best Simulation Game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Theatrhythm</a:t>
                      </a:r>
                      <a:r>
                        <a:rPr lang="en-US" dirty="0" smtClean="0"/>
                        <a:t> Final Fantasy: Curtain Call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Best Sports Game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PES 2015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Best Family / </a:t>
                      </a:r>
                      <a:r>
                        <a:rPr lang="de-CH" dirty="0" err="1" smtClean="0"/>
                        <a:t>Social</a:t>
                      </a:r>
                      <a:r>
                        <a:rPr lang="de-CH" dirty="0" smtClean="0"/>
                        <a:t> / </a:t>
                      </a:r>
                      <a:r>
                        <a:rPr lang="de-CH" dirty="0" err="1" smtClean="0"/>
                        <a:t>Casual</a:t>
                      </a:r>
                      <a:r>
                        <a:rPr lang="de-CH" baseline="0" dirty="0" smtClean="0"/>
                        <a:t> / Online Game</a:t>
                      </a:r>
                      <a:endParaRPr lang="de-CH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Little Big Planet 3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Best Mobile Game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Super Smash </a:t>
                      </a:r>
                      <a:r>
                        <a:rPr lang="de-CH" dirty="0" err="1" smtClean="0"/>
                        <a:t>Bros</a:t>
                      </a:r>
                      <a:r>
                        <a:rPr lang="de-CH" dirty="0" smtClean="0"/>
                        <a:t>. </a:t>
                      </a:r>
                      <a:r>
                        <a:rPr lang="de-CH" dirty="0" err="1" smtClean="0"/>
                        <a:t>for</a:t>
                      </a:r>
                      <a:r>
                        <a:rPr lang="de-CH" dirty="0" smtClean="0"/>
                        <a:t> 3DS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Best Online Multiplayer Game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Evolve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Best Hardware (incl. </a:t>
                      </a:r>
                      <a:r>
                        <a:rPr lang="de-CH" dirty="0" err="1" smtClean="0"/>
                        <a:t>Peripheral</a:t>
                      </a:r>
                      <a:r>
                        <a:rPr lang="de-CH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Oculus</a:t>
                      </a:r>
                      <a:r>
                        <a:rPr lang="de-CH" dirty="0" smtClean="0"/>
                        <a:t> Rift DK 2</a:t>
                      </a:r>
                      <a:endParaRPr lang="de-CH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495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Star </a:t>
            </a:r>
            <a:r>
              <a:rPr lang="de-CH" dirty="0" err="1" smtClean="0"/>
              <a:t>Citizen</a:t>
            </a:r>
            <a:r>
              <a:rPr lang="de-CH" dirty="0" smtClean="0"/>
              <a:t>.</a:t>
            </a:r>
            <a:endParaRPr lang="de-CH" dirty="0"/>
          </a:p>
        </p:txBody>
      </p:sp>
      <p:pic>
        <p:nvPicPr>
          <p:cNvPr id="3" name="Grafik 2" descr="http://www.thelynennor.de/wp-content/uploads/2014/08/StarCitizen-gamezon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581" y="3136106"/>
            <a:ext cx="6225269" cy="3000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feld 3"/>
          <p:cNvSpPr txBox="1"/>
          <p:nvPr/>
        </p:nvSpPr>
        <p:spPr>
          <a:xfrm>
            <a:off x="6934200" y="2828329"/>
            <a:ext cx="4025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i="1" dirty="0" smtClean="0"/>
              <a:t>Arena Commander – Multiplayer für alle</a:t>
            </a:r>
            <a:endParaRPr lang="de-CH" sz="1400" i="1" dirty="0"/>
          </a:p>
        </p:txBody>
      </p:sp>
    </p:spTree>
    <p:extLst>
      <p:ext uri="{BB962C8B-B14F-4D97-AF65-F5344CB8AC3E}">
        <p14:creationId xmlns:p14="http://schemas.microsoft.com/office/powerpoint/2010/main" val="154823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2000">
        <p14:warp dir="i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Was ist Star </a:t>
            </a:r>
            <a:r>
              <a:rPr lang="de-CH" dirty="0" err="1" smtClean="0"/>
              <a:t>Citizen</a:t>
            </a:r>
            <a:r>
              <a:rPr lang="de-CH" dirty="0" smtClean="0"/>
              <a:t>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Für Anfang 2015 geplante Online-Weltraum-Flugsimulation für Windows und Linux.</a:t>
            </a:r>
          </a:p>
          <a:p>
            <a:r>
              <a:rPr lang="de-CH" dirty="0" smtClean="0"/>
              <a:t>Das </a:t>
            </a:r>
            <a:r>
              <a:rPr lang="de-CH" dirty="0"/>
              <a:t>Hauptspiel bietet eine frei erkundbare, persistente </a:t>
            </a:r>
            <a:r>
              <a:rPr lang="de-CH" dirty="0" smtClean="0"/>
              <a:t>MMO-Welt in </a:t>
            </a:r>
            <a:r>
              <a:rPr lang="de-CH" dirty="0"/>
              <a:t>der die Spieler Handels-, Erkundungs- und Kampfmissionen absolvieren können.</a:t>
            </a:r>
          </a:p>
          <a:p>
            <a:r>
              <a:rPr lang="de-CH" dirty="0" smtClean="0"/>
              <a:t>Nach Veröffentlichung sollen </a:t>
            </a:r>
            <a:r>
              <a:rPr lang="de-CH" dirty="0"/>
              <a:t>die </a:t>
            </a:r>
            <a:r>
              <a:rPr lang="de-CH" dirty="0" err="1" smtClean="0"/>
              <a:t>Maps</a:t>
            </a:r>
            <a:r>
              <a:rPr lang="de-CH" dirty="0" smtClean="0"/>
              <a:t> (100 </a:t>
            </a:r>
            <a:r>
              <a:rPr lang="de-CH" dirty="0"/>
              <a:t>Sonnensysteme innerhalb der </a:t>
            </a:r>
            <a:r>
              <a:rPr lang="de-CH" dirty="0" smtClean="0"/>
              <a:t>Milchstrasse) noch weiter ausgebaut werden.</a:t>
            </a:r>
            <a:endParaRPr lang="de-CH" dirty="0"/>
          </a:p>
        </p:txBody>
      </p:sp>
      <p:pic>
        <p:nvPicPr>
          <p:cNvPr id="4" name="Grafik 3" descr="Star Citizen Log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100" y="365126"/>
            <a:ext cx="1271700" cy="1460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11256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Neuigkeiten zu Star </a:t>
            </a:r>
            <a:r>
              <a:rPr lang="de-CH" dirty="0" err="1" smtClean="0"/>
              <a:t>Citizen</a:t>
            </a:r>
            <a:r>
              <a:rPr lang="de-CH" dirty="0" smtClean="0"/>
              <a:t>.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/>
              <a:t>Murray-Cup-Racing:</a:t>
            </a:r>
          </a:p>
          <a:p>
            <a:pPr marL="0" indent="0">
              <a:buNone/>
            </a:pPr>
            <a:r>
              <a:rPr lang="de-CH" dirty="0"/>
              <a:t>Bei  dem neuen Renn-Modus gilt es so schnell wie möglich durch Ringe zu fliegen. Zudem findet das Rennen in einer Atmosphäre eines Planeten statt, dies </a:t>
            </a:r>
            <a:r>
              <a:rPr lang="de-CH" dirty="0" smtClean="0"/>
              <a:t>beeinträchtigt </a:t>
            </a:r>
            <a:r>
              <a:rPr lang="de-CH" dirty="0"/>
              <a:t>die Flugphysik, da die Flugphysik korrekt berechnet </a:t>
            </a:r>
            <a:r>
              <a:rPr lang="de-CH" dirty="0" smtClean="0"/>
              <a:t>wurde.</a:t>
            </a:r>
            <a:endParaRPr lang="de-CH" dirty="0"/>
          </a:p>
          <a:p>
            <a:r>
              <a:rPr lang="de-CH" dirty="0"/>
              <a:t>Multi-Crew-</a:t>
            </a:r>
            <a:r>
              <a:rPr lang="de-CH" dirty="0" err="1"/>
              <a:t>Ships</a:t>
            </a:r>
            <a:r>
              <a:rPr lang="de-CH" dirty="0"/>
              <a:t>:</a:t>
            </a:r>
          </a:p>
          <a:p>
            <a:pPr marL="0" indent="0">
              <a:buNone/>
            </a:pPr>
            <a:r>
              <a:rPr lang="de-CH" dirty="0"/>
              <a:t>Mit diesem Modul können Spieler zusammen ein Schiff fliegen, so kann sich jemand </a:t>
            </a:r>
            <a:r>
              <a:rPr lang="de-CH" dirty="0" smtClean="0"/>
              <a:t>auf das </a:t>
            </a:r>
            <a:r>
              <a:rPr lang="de-CH" dirty="0"/>
              <a:t>Navigieren und jemand </a:t>
            </a:r>
            <a:r>
              <a:rPr lang="de-CH" dirty="0" smtClean="0"/>
              <a:t>aufs Schiessen </a:t>
            </a:r>
            <a:r>
              <a:rPr lang="de-CH" dirty="0"/>
              <a:t>konzentrieren.</a:t>
            </a:r>
          </a:p>
          <a:p>
            <a:r>
              <a:rPr lang="de-CH" dirty="0" err="1"/>
              <a:t>Vanduul</a:t>
            </a:r>
            <a:r>
              <a:rPr lang="de-CH" dirty="0"/>
              <a:t> </a:t>
            </a:r>
            <a:r>
              <a:rPr lang="de-CH" dirty="0" err="1"/>
              <a:t>Swarm</a:t>
            </a:r>
            <a:r>
              <a:rPr lang="de-CH" dirty="0"/>
              <a:t>:</a:t>
            </a:r>
          </a:p>
          <a:p>
            <a:pPr marL="0" indent="0">
              <a:buNone/>
            </a:pPr>
            <a:r>
              <a:rPr lang="de-CH" dirty="0"/>
              <a:t>Im diesem Modus kann man zusammen mit drei anderen Spielern gegen angreifende Aliens kämpfen.</a:t>
            </a: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5355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Sehenswürdigkeiten in Köln.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4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2000">
        <p14:warp dir="i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Sehenswürdigkeiten.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Kölner Dom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69" y="2505075"/>
            <a:ext cx="5087625" cy="3684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905354" y="1681163"/>
            <a:ext cx="5183188" cy="823912"/>
          </a:xfrm>
        </p:spPr>
        <p:txBody>
          <a:bodyPr/>
          <a:lstStyle/>
          <a:p>
            <a:r>
              <a:rPr lang="de-CH" dirty="0" smtClean="0"/>
              <a:t>Altstadt und Gross St. Martin</a:t>
            </a:r>
            <a:endParaRPr lang="de-CH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883" y="2505075"/>
            <a:ext cx="2599822" cy="3684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86564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Sehenswürdigkeiten.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Kölner </a:t>
            </a:r>
            <a:r>
              <a:rPr lang="de-CH" dirty="0" err="1"/>
              <a:t>Rheinauhafen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24434"/>
            <a:ext cx="4596984" cy="3447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CH" dirty="0"/>
              <a:t>Kranhäuser am Rhein</a:t>
            </a: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22566"/>
            <a:ext cx="5183188" cy="3449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7704618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Quellen.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400" dirty="0" smtClean="0"/>
              <a:t>Bildquellen «</a:t>
            </a:r>
            <a:r>
              <a:rPr lang="de-CH" sz="2400" dirty="0" err="1" smtClean="0"/>
              <a:t>Gamescom</a:t>
            </a:r>
            <a:r>
              <a:rPr lang="de-CH" sz="2400" dirty="0" smtClean="0"/>
              <a:t> &amp; Köln»: </a:t>
            </a:r>
            <a:r>
              <a:rPr lang="de-CH" sz="2400" dirty="0">
                <a:hlinkClick r:id="rId2"/>
              </a:rPr>
              <a:t>http://www.gamescom.de</a:t>
            </a:r>
            <a:r>
              <a:rPr lang="de-CH" sz="2400" dirty="0" smtClean="0">
                <a:hlinkClick r:id="rId2"/>
              </a:rPr>
              <a:t>/</a:t>
            </a:r>
            <a:r>
              <a:rPr lang="de-CH" sz="2400" dirty="0" smtClean="0"/>
              <a:t> .</a:t>
            </a:r>
          </a:p>
          <a:p>
            <a:r>
              <a:rPr lang="de-CH" sz="2400" dirty="0" smtClean="0"/>
              <a:t>Bildquelle «Star </a:t>
            </a:r>
            <a:r>
              <a:rPr lang="de-CH" sz="2400" dirty="0" err="1" smtClean="0"/>
              <a:t>Citizen</a:t>
            </a:r>
            <a:r>
              <a:rPr lang="de-CH" sz="2400" dirty="0"/>
              <a:t>»: </a:t>
            </a:r>
            <a:r>
              <a:rPr lang="de-CH" sz="2400" dirty="0" smtClean="0">
                <a:hlinkClick r:id="rId3"/>
              </a:rPr>
              <a:t>http://www.thelynennor.de/</a:t>
            </a:r>
            <a:endParaRPr lang="de-CH" sz="2400" dirty="0" smtClean="0"/>
          </a:p>
          <a:p>
            <a:r>
              <a:rPr lang="de-CH" sz="2400" dirty="0" smtClean="0"/>
              <a:t>Bildquelle «Batman»: </a:t>
            </a:r>
            <a:r>
              <a:rPr lang="de-CH" sz="2400" dirty="0" smtClean="0">
                <a:hlinkClick r:id="rId4"/>
              </a:rPr>
              <a:t>https://www.batmanarkhamknight.com/</a:t>
            </a:r>
            <a:r>
              <a:rPr lang="de-CH" sz="2400" dirty="0" smtClean="0"/>
              <a:t>.</a:t>
            </a:r>
          </a:p>
          <a:p>
            <a:r>
              <a:rPr lang="de-CH" sz="2400" dirty="0" smtClean="0"/>
              <a:t>Textquellen: </a:t>
            </a:r>
            <a:r>
              <a:rPr lang="de-CH" sz="2400" dirty="0" smtClean="0">
                <a:hlinkClick r:id="rId5"/>
              </a:rPr>
              <a:t>Wikipedia.de </a:t>
            </a:r>
            <a:r>
              <a:rPr lang="de-CH" sz="2400" dirty="0" smtClean="0"/>
              <a:t>&amp; </a:t>
            </a:r>
            <a:r>
              <a:rPr lang="de-CH" sz="2400" dirty="0" smtClean="0">
                <a:hlinkClick r:id="rId2"/>
              </a:rPr>
              <a:t>Gamescom.de</a:t>
            </a:r>
            <a:r>
              <a:rPr lang="de-CH" sz="2400" dirty="0" smtClean="0"/>
              <a:t>.</a:t>
            </a:r>
          </a:p>
          <a:p>
            <a:r>
              <a:rPr lang="de-CH" sz="2400" dirty="0" smtClean="0"/>
              <a:t>Mehr Informationen zur </a:t>
            </a:r>
            <a:r>
              <a:rPr lang="de-CH" sz="2400" dirty="0" err="1" smtClean="0"/>
              <a:t>Gamescom</a:t>
            </a:r>
            <a:r>
              <a:rPr lang="de-CH" sz="2400" dirty="0" smtClean="0"/>
              <a:t> auf </a:t>
            </a:r>
            <a:r>
              <a:rPr lang="de-CH" sz="2400" dirty="0">
                <a:hlinkClick r:id="rId2"/>
              </a:rPr>
              <a:t>http://www.gamescom.de</a:t>
            </a:r>
            <a:r>
              <a:rPr lang="de-CH" sz="2400" dirty="0" smtClean="0">
                <a:hlinkClick r:id="rId2"/>
              </a:rPr>
              <a:t>/</a:t>
            </a:r>
            <a:r>
              <a:rPr lang="de-CH" sz="2400" dirty="0" smtClean="0"/>
              <a:t>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6163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Inhaltsverzeichnis.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Eine kurze Einleitung</a:t>
            </a:r>
          </a:p>
          <a:p>
            <a:r>
              <a:rPr lang="de-CH" dirty="0" smtClean="0"/>
              <a:t>Die Entwicklung der </a:t>
            </a:r>
            <a:r>
              <a:rPr lang="de-CH" dirty="0" err="1" smtClean="0"/>
              <a:t>Gamescom</a:t>
            </a:r>
            <a:endParaRPr lang="de-CH" dirty="0" smtClean="0"/>
          </a:p>
          <a:p>
            <a:r>
              <a:rPr lang="de-CH" dirty="0" smtClean="0"/>
              <a:t>Highlights 2014</a:t>
            </a:r>
          </a:p>
          <a:p>
            <a:r>
              <a:rPr lang="de-CH" dirty="0" err="1" smtClean="0"/>
              <a:t>Gamescom</a:t>
            </a:r>
            <a:r>
              <a:rPr lang="de-CH" dirty="0" smtClean="0"/>
              <a:t> Awards 2014</a:t>
            </a:r>
          </a:p>
          <a:p>
            <a:r>
              <a:rPr lang="de-CH" dirty="0" smtClean="0"/>
              <a:t>Star </a:t>
            </a:r>
            <a:r>
              <a:rPr lang="de-CH" dirty="0" err="1" smtClean="0"/>
              <a:t>Citizen</a:t>
            </a:r>
            <a:endParaRPr lang="de-CH" dirty="0" smtClean="0"/>
          </a:p>
          <a:p>
            <a:r>
              <a:rPr lang="de-CH" dirty="0" smtClean="0"/>
              <a:t>Sehenswürdigkeiten in Köln</a:t>
            </a:r>
          </a:p>
          <a:p>
            <a:r>
              <a:rPr lang="de-CH" dirty="0" smtClean="0"/>
              <a:t>Verweise</a:t>
            </a:r>
          </a:p>
        </p:txBody>
      </p:sp>
    </p:spTree>
    <p:extLst>
      <p:ext uri="{BB962C8B-B14F-4D97-AF65-F5344CB8AC3E}">
        <p14:creationId xmlns:p14="http://schemas.microsoft.com/office/powerpoint/2010/main" val="394704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Eine kurze Einleitung.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702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2000">
        <p14:warp dir="i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Was ist die </a:t>
            </a:r>
            <a:r>
              <a:rPr lang="de-CH" dirty="0" err="1" smtClean="0"/>
              <a:t>Gamescom</a:t>
            </a:r>
            <a:r>
              <a:rPr lang="de-CH" dirty="0" smtClean="0"/>
              <a:t>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Weltgrösste internationale Messe für Video- und Computerspiele</a:t>
            </a:r>
          </a:p>
          <a:p>
            <a:r>
              <a:rPr lang="de-CH" dirty="0" smtClean="0"/>
              <a:t>Bisher immer in Köln, erstmals 2009</a:t>
            </a:r>
          </a:p>
          <a:p>
            <a:r>
              <a:rPr lang="de-CH" dirty="0" smtClean="0"/>
              <a:t>Neuste Spiele, Konsolen usw. werden vorgestellt</a:t>
            </a:r>
          </a:p>
          <a:p>
            <a:r>
              <a:rPr lang="de-CH" dirty="0" smtClean="0"/>
              <a:t>Findet jedes Jahr statt</a:t>
            </a:r>
          </a:p>
          <a:p>
            <a:r>
              <a:rPr lang="de-CH" dirty="0" smtClean="0"/>
              <a:t>340.000+ (2013) Besucher jedes Jahr</a:t>
            </a:r>
          </a:p>
          <a:p>
            <a:r>
              <a:rPr lang="de-CH" dirty="0" smtClean="0"/>
              <a:t>2002-2008 hiess sie Game </a:t>
            </a:r>
            <a:r>
              <a:rPr lang="de-CH" dirty="0" err="1" smtClean="0"/>
              <a:t>Convention</a:t>
            </a:r>
            <a:endParaRPr lang="de-CH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25" y="3685846"/>
            <a:ext cx="3736675" cy="2491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8551562" y="6311900"/>
            <a:ext cx="2446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i="1" dirty="0" err="1" smtClean="0"/>
              <a:t>Gamescom</a:t>
            </a:r>
            <a:r>
              <a:rPr lang="de-CH" sz="1400" i="1" dirty="0" smtClean="0"/>
              <a:t> Electronic Arts</a:t>
            </a:r>
          </a:p>
        </p:txBody>
      </p:sp>
    </p:spTree>
    <p:extLst>
      <p:ext uri="{BB962C8B-B14F-4D97-AF65-F5344CB8AC3E}">
        <p14:creationId xmlns:p14="http://schemas.microsoft.com/office/powerpoint/2010/main" val="15209159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Die Entwicklung der </a:t>
            </a:r>
            <a:r>
              <a:rPr lang="de-CH" dirty="0" err="1" smtClean="0"/>
              <a:t>Gamescom</a:t>
            </a:r>
            <a:r>
              <a:rPr lang="de-CH" dirty="0" smtClean="0"/>
              <a:t>.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Besucher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CH" dirty="0" smtClean="0"/>
              <a:t>Aussteller</a:t>
            </a:r>
            <a:endParaRPr lang="de-CH" dirty="0"/>
          </a:p>
        </p:txBody>
      </p:sp>
      <p:graphicFrame>
        <p:nvGraphicFramePr>
          <p:cNvPr id="15" name="Inhaltsplatzhalter 5" descr="Säulendiagramm (gruppiert)" title="Ch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76036635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Inhaltsplatzhalt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07813749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916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Die </a:t>
            </a:r>
            <a:r>
              <a:rPr lang="de-CH" dirty="0" err="1" smtClean="0"/>
              <a:t>Gamescom</a:t>
            </a:r>
            <a:r>
              <a:rPr lang="de-CH" dirty="0" smtClean="0"/>
              <a:t> 2014.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Highlights und </a:t>
            </a:r>
            <a:r>
              <a:rPr lang="de-CH" dirty="0" err="1" smtClean="0"/>
              <a:t>Gamescom</a:t>
            </a:r>
            <a:r>
              <a:rPr lang="de-CH" dirty="0" smtClean="0"/>
              <a:t> Awards.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7985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2000">
        <p14:warp dir="i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Batman: </a:t>
            </a:r>
            <a:r>
              <a:rPr lang="de-CH" dirty="0" err="1" smtClean="0"/>
              <a:t>Arkham</a:t>
            </a:r>
            <a:r>
              <a:rPr lang="de-CH" dirty="0" smtClean="0"/>
              <a:t> Knight.</a:t>
            </a:r>
            <a:endParaRPr lang="de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95"/>
          <a:stretch/>
        </p:blipFill>
        <p:spPr>
          <a:xfrm>
            <a:off x="5043488" y="1257301"/>
            <a:ext cx="6172200" cy="317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/>
              <a:t>Batman: </a:t>
            </a:r>
            <a:r>
              <a:rPr lang="de-CH" dirty="0" err="1"/>
              <a:t>Arkham</a:t>
            </a:r>
            <a:r>
              <a:rPr lang="de-CH" dirty="0"/>
              <a:t> </a:t>
            </a:r>
            <a:r>
              <a:rPr lang="de-CH" dirty="0" err="1"/>
              <a:t>Asylum</a:t>
            </a:r>
            <a:r>
              <a:rPr lang="de-CH" dirty="0"/>
              <a:t> und der Nachfolger </a:t>
            </a:r>
            <a:r>
              <a:rPr lang="de-CH" dirty="0" err="1"/>
              <a:t>Arkham</a:t>
            </a:r>
            <a:r>
              <a:rPr lang="de-CH" dirty="0"/>
              <a:t> City zählen zu den besten Action-Adventures der letzten (Konsolen-) </a:t>
            </a:r>
            <a:r>
              <a:rPr lang="de-CH" dirty="0" smtClean="0"/>
              <a:t>Generation. Der dritte Teil der Trilogie, welcher 2015 erscheinen wird wurde vorgestellt und hinterliess Begeisterung.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854671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League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Legends</a:t>
            </a:r>
            <a:r>
              <a:rPr lang="de-CH" dirty="0" smtClean="0"/>
              <a:t>.</a:t>
            </a:r>
            <a:endParaRPr lang="de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996731"/>
            <a:ext cx="6172200" cy="3207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CH" sz="1800" dirty="0"/>
              <a:t>Es traten an der </a:t>
            </a:r>
            <a:r>
              <a:rPr lang="de-CH" sz="1800" dirty="0" err="1"/>
              <a:t>Gamescom</a:t>
            </a:r>
            <a:r>
              <a:rPr lang="de-CH" sz="1800" dirty="0"/>
              <a:t> vier Teams auf die um ein Preisgeld von 100’000$ und die Qualifikation für die Season 4 World Championship spielen.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5"/>
          <a:stretch/>
        </p:blipFill>
        <p:spPr>
          <a:xfrm>
            <a:off x="5183188" y="4203918"/>
            <a:ext cx="6172200" cy="125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6" y="3465083"/>
            <a:ext cx="4343400" cy="304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5183188" y="55766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/>
              <a:t>Final Dark Passage hat drei zu null gegen Legacy </a:t>
            </a:r>
            <a:r>
              <a:rPr lang="de-CH" sz="1600" dirty="0" err="1"/>
              <a:t>Esports</a:t>
            </a:r>
            <a:r>
              <a:rPr lang="de-CH" sz="1600" dirty="0"/>
              <a:t> gewonnen und somit auch die </a:t>
            </a:r>
            <a:r>
              <a:rPr lang="de-CH" sz="1600" dirty="0" smtClean="0"/>
              <a:t>Qualifikation</a:t>
            </a:r>
            <a:r>
              <a:rPr lang="de-CH" sz="1600" dirty="0"/>
              <a:t> </a:t>
            </a:r>
            <a:r>
              <a:rPr lang="de-CH" sz="1600" dirty="0" smtClean="0"/>
              <a:t>für sich entschieden.</a:t>
            </a:r>
            <a:endParaRPr lang="de-CH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1912871" y="3095751"/>
            <a:ext cx="224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i="1" dirty="0" smtClean="0"/>
              <a:t>Spielplan / Ergebnisse</a:t>
            </a:r>
            <a:endParaRPr lang="de-CH" sz="1200" i="1" dirty="0"/>
          </a:p>
        </p:txBody>
      </p:sp>
      <p:sp>
        <p:nvSpPr>
          <p:cNvPr id="3" name="Textfeld 2"/>
          <p:cNvSpPr txBox="1"/>
          <p:nvPr/>
        </p:nvSpPr>
        <p:spPr>
          <a:xfrm>
            <a:off x="7179274" y="719732"/>
            <a:ext cx="3249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i="1" dirty="0" err="1" smtClean="0"/>
              <a:t>Gamescom</a:t>
            </a:r>
            <a:r>
              <a:rPr lang="de-CH" sz="1200" i="1" dirty="0" smtClean="0"/>
              <a:t> Finale Live</a:t>
            </a:r>
          </a:p>
        </p:txBody>
      </p:sp>
    </p:spTree>
    <p:extLst>
      <p:ext uri="{BB962C8B-B14F-4D97-AF65-F5344CB8AC3E}">
        <p14:creationId xmlns:p14="http://schemas.microsoft.com/office/powerpoint/2010/main" val="144170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Weitere Highlights.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Blizzard präsentierte das neue </a:t>
            </a:r>
            <a:r>
              <a:rPr lang="de-CH" dirty="0" err="1" smtClean="0"/>
              <a:t>Addon</a:t>
            </a:r>
            <a:r>
              <a:rPr lang="de-CH" dirty="0" smtClean="0"/>
              <a:t> für World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Warcraft</a:t>
            </a:r>
            <a:r>
              <a:rPr lang="de-CH" dirty="0" smtClean="0"/>
              <a:t> (</a:t>
            </a:r>
            <a:r>
              <a:rPr lang="de-CH" dirty="0" err="1" smtClean="0"/>
              <a:t>WoD</a:t>
            </a:r>
            <a:r>
              <a:rPr lang="de-CH" dirty="0" smtClean="0"/>
              <a:t>).</a:t>
            </a:r>
          </a:p>
          <a:p>
            <a:r>
              <a:rPr lang="de-CH" dirty="0" smtClean="0"/>
              <a:t>Viele Spiele, wie </a:t>
            </a:r>
            <a:r>
              <a:rPr lang="de-CH" dirty="0" err="1" smtClean="0"/>
              <a:t>Bloodbourne</a:t>
            </a:r>
            <a:r>
              <a:rPr lang="de-CH" dirty="0" smtClean="0"/>
              <a:t>, Silent Hills, </a:t>
            </a:r>
            <a:r>
              <a:rPr lang="de-CH" dirty="0" err="1" smtClean="0"/>
              <a:t>Far</a:t>
            </a:r>
            <a:r>
              <a:rPr lang="de-CH" dirty="0" smtClean="0"/>
              <a:t> Cry 4 wurden vorgestellt.</a:t>
            </a:r>
          </a:p>
          <a:p>
            <a:r>
              <a:rPr lang="de-CH" dirty="0" err="1" smtClean="0"/>
              <a:t>Cosplayer</a:t>
            </a:r>
            <a:r>
              <a:rPr lang="de-CH" dirty="0" smtClean="0"/>
              <a:t> Wettbewerb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684" y="2982202"/>
            <a:ext cx="2020115" cy="3036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feld 4"/>
          <p:cNvSpPr txBox="1"/>
          <p:nvPr/>
        </p:nvSpPr>
        <p:spPr>
          <a:xfrm>
            <a:off x="9333683" y="6079270"/>
            <a:ext cx="2020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Gewinner</a:t>
            </a:r>
            <a:r>
              <a:rPr lang="en-US" sz="1400" i="1" dirty="0"/>
              <a:t> </a:t>
            </a:r>
            <a:r>
              <a:rPr lang="en-US" sz="1400" i="1" dirty="0" smtClean="0"/>
              <a:t>des cosplay </a:t>
            </a:r>
            <a:r>
              <a:rPr lang="en-US" sz="1400" i="1" dirty="0"/>
              <a:t>of the year award.</a:t>
            </a:r>
            <a:endParaRPr lang="de-CH" sz="1400" i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482" y="3763317"/>
            <a:ext cx="3956538" cy="2632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/>
          <a:srcRect l="20266" r="20928" b="11443"/>
          <a:stretch/>
        </p:blipFill>
        <p:spPr>
          <a:xfrm>
            <a:off x="838200" y="4655461"/>
            <a:ext cx="3252486" cy="1740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1216049" y="4366635"/>
            <a:ext cx="3076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i="1" dirty="0" smtClean="0"/>
              <a:t>Warlords </a:t>
            </a:r>
            <a:r>
              <a:rPr lang="de-CH" sz="1400" i="1" dirty="0" err="1" smtClean="0"/>
              <a:t>of</a:t>
            </a:r>
            <a:r>
              <a:rPr lang="de-CH" sz="1400" i="1" dirty="0" smtClean="0"/>
              <a:t> </a:t>
            </a:r>
            <a:r>
              <a:rPr lang="de-CH" sz="1400" i="1" dirty="0" err="1" smtClean="0"/>
              <a:t>Draenor</a:t>
            </a:r>
            <a:r>
              <a:rPr lang="de-CH" sz="1400" i="1" dirty="0" smtClean="0"/>
              <a:t> Erweiterung</a:t>
            </a:r>
            <a:endParaRPr lang="de-CH" sz="1400" i="1" dirty="0"/>
          </a:p>
        </p:txBody>
      </p:sp>
      <p:sp>
        <p:nvSpPr>
          <p:cNvPr id="9" name="Textfeld 8"/>
          <p:cNvSpPr txBox="1"/>
          <p:nvPr/>
        </p:nvSpPr>
        <p:spPr>
          <a:xfrm>
            <a:off x="5994452" y="3455540"/>
            <a:ext cx="200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i="1" dirty="0" err="1" smtClean="0"/>
              <a:t>Cosplayer</a:t>
            </a:r>
            <a:r>
              <a:rPr lang="de-CH" sz="1400" i="1" dirty="0" smtClean="0"/>
              <a:t> gruppe</a:t>
            </a:r>
            <a:endParaRPr lang="de-CH" sz="1400" i="1" dirty="0"/>
          </a:p>
        </p:txBody>
      </p:sp>
    </p:spTree>
    <p:extLst>
      <p:ext uri="{BB962C8B-B14F-4D97-AF65-F5344CB8AC3E}">
        <p14:creationId xmlns:p14="http://schemas.microsoft.com/office/powerpoint/2010/main" val="64998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554</Words>
  <Application>Microsoft Office PowerPoint</Application>
  <PresentationFormat>Breitbild</PresentationFormat>
  <Paragraphs>90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Gamescom.</vt:lpstr>
      <vt:lpstr>Inhaltsverzeichnis.</vt:lpstr>
      <vt:lpstr>Eine kurze Einleitung.</vt:lpstr>
      <vt:lpstr>Was ist die Gamescom?</vt:lpstr>
      <vt:lpstr>Die Entwicklung der Gamescom.</vt:lpstr>
      <vt:lpstr>Die Gamescom 2014.</vt:lpstr>
      <vt:lpstr>Batman: Arkham Knight.</vt:lpstr>
      <vt:lpstr>League of Legends.</vt:lpstr>
      <vt:lpstr>Weitere Highlights.</vt:lpstr>
      <vt:lpstr>Gamescom Awards 2014.</vt:lpstr>
      <vt:lpstr>Star Citizen.</vt:lpstr>
      <vt:lpstr>Was ist Star Citizen?</vt:lpstr>
      <vt:lpstr>Neuigkeiten zu Star Citizen.</vt:lpstr>
      <vt:lpstr>Sehenswürdigkeiten in Köln.</vt:lpstr>
      <vt:lpstr>Sehenswürdigkeiten.</vt:lpstr>
      <vt:lpstr>Sehenswürdigkeiten.</vt:lpstr>
      <vt:lpstr>Quellen.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Gamescom.</dc:title>
  <dc:creator>Jason Stäuble</dc:creator>
  <cp:lastModifiedBy>Dennis Matter</cp:lastModifiedBy>
  <cp:revision>40</cp:revision>
  <dcterms:created xsi:type="dcterms:W3CDTF">2014-08-20T07:57:25Z</dcterms:created>
  <dcterms:modified xsi:type="dcterms:W3CDTF">2014-10-15T07:51:16Z</dcterms:modified>
</cp:coreProperties>
</file>