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4" r:id="rId4"/>
    <p:sldId id="282" r:id="rId5"/>
    <p:sldId id="267" r:id="rId6"/>
    <p:sldId id="268" r:id="rId7"/>
    <p:sldId id="272" r:id="rId8"/>
    <p:sldId id="273" r:id="rId9"/>
    <p:sldId id="275" r:id="rId10"/>
    <p:sldId id="278" r:id="rId11"/>
    <p:sldId id="279" r:id="rId12"/>
    <p:sldId id="280" r:id="rId13"/>
    <p:sldId id="283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B89A7B38-1D18-403D-A04F-766838C1256B}">
          <p14:sldIdLst>
            <p14:sldId id="256"/>
            <p14:sldId id="257"/>
            <p14:sldId id="284"/>
            <p14:sldId id="282"/>
            <p14:sldId id="267"/>
            <p14:sldId id="268"/>
            <p14:sldId id="272"/>
            <p14:sldId id="273"/>
            <p14:sldId id="275"/>
            <p14:sldId id="278"/>
            <p14:sldId id="279"/>
            <p14:sldId id="280"/>
            <p14:sldId id="28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5411" autoAdjust="0"/>
  </p:normalViewPr>
  <p:slideViewPr>
    <p:cSldViewPr snapToGrid="0">
      <p:cViewPr varScale="1">
        <p:scale>
          <a:sx n="78" d="100"/>
          <a:sy n="78" d="100"/>
        </p:scale>
        <p:origin x="5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8639-154E-4E54-A573-C61195A35D99}" type="datetimeFigureOut">
              <a:rPr lang="de-CH" smtClean="0"/>
              <a:t>09.09.2015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FCFD-AA04-43E3-AE5E-8663AB2817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12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8639-154E-4E54-A573-C61195A35D99}" type="datetimeFigureOut">
              <a:rPr lang="de-CH" smtClean="0"/>
              <a:t>09.09.2015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FCFD-AA04-43E3-AE5E-8663AB2817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96048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8639-154E-4E54-A573-C61195A35D99}" type="datetimeFigureOut">
              <a:rPr lang="de-CH" smtClean="0"/>
              <a:t>09.09.2015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FCFD-AA04-43E3-AE5E-8663AB2817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08443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8639-154E-4E54-A573-C61195A35D99}" type="datetimeFigureOut">
              <a:rPr lang="de-CH" smtClean="0"/>
              <a:t>09.09.2015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FCFD-AA04-43E3-AE5E-8663AB2817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27104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8639-154E-4E54-A573-C61195A35D99}" type="datetimeFigureOut">
              <a:rPr lang="de-CH" smtClean="0"/>
              <a:t>09.09.2015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FCFD-AA04-43E3-AE5E-8663AB2817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00960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8639-154E-4E54-A573-C61195A35D99}" type="datetimeFigureOut">
              <a:rPr lang="de-CH" smtClean="0"/>
              <a:t>09.09.2015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FCFD-AA04-43E3-AE5E-8663AB2817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3321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8639-154E-4E54-A573-C61195A35D99}" type="datetimeFigureOut">
              <a:rPr lang="de-CH" smtClean="0"/>
              <a:t>09.09.2015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FCFD-AA04-43E3-AE5E-8663AB2817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8676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8639-154E-4E54-A573-C61195A35D99}" type="datetimeFigureOut">
              <a:rPr lang="de-CH" smtClean="0"/>
              <a:t>09.09.2015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FCFD-AA04-43E3-AE5E-8663AB2817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531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8639-154E-4E54-A573-C61195A35D99}" type="datetimeFigureOut">
              <a:rPr lang="de-CH" smtClean="0"/>
              <a:t>09.09.2015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FCFD-AA04-43E3-AE5E-8663AB2817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0336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8639-154E-4E54-A573-C61195A35D99}" type="datetimeFigureOut">
              <a:rPr lang="de-CH" smtClean="0"/>
              <a:t>09.09.2015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FCFD-AA04-43E3-AE5E-8663AB2817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1676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8639-154E-4E54-A573-C61195A35D99}" type="datetimeFigureOut">
              <a:rPr lang="de-CH" smtClean="0"/>
              <a:t>09.09.2015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FCFD-AA04-43E3-AE5E-8663AB2817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53065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98639-154E-4E54-A573-C61195A35D99}" type="datetimeFigureOut">
              <a:rPr lang="de-CH" smtClean="0"/>
              <a:t>09.09.2015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AFCFD-AA04-43E3-AE5E-8663AB2817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3389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indows.microsoft.com/de-ch/windows7/what-is-the-difference-between-a-domain-a-workgroup-and-a-homegroup" TargetMode="External"/><Relationship Id="rId3" Type="http://schemas.openxmlformats.org/officeDocument/2006/relationships/hyperlink" Target="http://www.wikipedia.com/" TargetMode="External"/><Relationship Id="rId7" Type="http://schemas.openxmlformats.org/officeDocument/2006/relationships/hyperlink" Target="http://www.heimnetzwerk-und-wlan-hilfe.com/netzwerkkarte.html" TargetMode="External"/><Relationship Id="rId2" Type="http://schemas.openxmlformats.org/officeDocument/2006/relationships/hyperlink" Target="http://cdn2.itpro.co.uk/sites/itpro/files/server_room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swals.at/pc/system/netzwerk/netzwerk.htm" TargetMode="External"/><Relationship Id="rId5" Type="http://schemas.openxmlformats.org/officeDocument/2006/relationships/hyperlink" Target="http://www.s6-division.com/cont/cms/front_content.php?idcat=75&amp;idart=107" TargetMode="External"/><Relationship Id="rId4" Type="http://schemas.openxmlformats.org/officeDocument/2006/relationships/hyperlink" Target="https://www.lima-city.de/tutorials/die-verschiedenen-arten-von-server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23078" y="2708882"/>
            <a:ext cx="8745843" cy="999676"/>
          </a:xfrm>
        </p:spPr>
        <p:txBody>
          <a:bodyPr>
            <a:normAutofit fontScale="90000"/>
          </a:bodyPr>
          <a:lstStyle/>
          <a:p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SERVER &amp; NETZWERKE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3999" y="4007475"/>
            <a:ext cx="9144000" cy="1655762"/>
          </a:xfrm>
        </p:spPr>
        <p:txBody>
          <a:bodyPr/>
          <a:lstStyle/>
          <a:p>
            <a:r>
              <a:rPr lang="de-CH" dirty="0" smtClean="0"/>
              <a:t>Ein kleiner Einblick für Anfänger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1241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1428726" y="508000"/>
            <a:ext cx="10342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WELCHE VERSCHIEDENEN NETZWERKKARTEN GIBT ES,</a:t>
            </a:r>
            <a:r>
              <a:rPr lang="de-CH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WOZU BRAUCHT MAN SIE ?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94964" y="307945"/>
            <a:ext cx="9337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3.2</a:t>
            </a:r>
            <a:endParaRPr lang="de-CH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94964" y="2166676"/>
            <a:ext cx="850238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INTEGRIERTER NETZWERKADAPTER AUF DER HAUPTPLATINE</a:t>
            </a:r>
            <a:endParaRPr lang="de-CH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494963" y="2863970"/>
            <a:ext cx="462912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Fast jeder Computer hat ein oder zwei eingebaute Netzwerkkarten auf der Hauptplatine.</a:t>
            </a:r>
          </a:p>
          <a:p>
            <a:pPr marL="285750" indent="-285750">
              <a:buFontTx/>
              <a:buChar char="-"/>
            </a:pP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Sie befinden sich auf der Rückseite des Computergehäuses.</a:t>
            </a:r>
          </a:p>
          <a:p>
            <a:pPr marL="285750" indent="-285750">
              <a:buFontTx/>
              <a:buChar char="-"/>
            </a:pPr>
            <a:endParaRPr lang="de-CH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Die dazu gehörenden Netzwerkanschlüsse nennt man RJ-45.</a:t>
            </a:r>
          </a:p>
        </p:txBody>
      </p:sp>
    </p:spTree>
    <p:extLst>
      <p:ext uri="{BB962C8B-B14F-4D97-AF65-F5344CB8AC3E}">
        <p14:creationId xmlns:p14="http://schemas.microsoft.com/office/powerpoint/2010/main" val="158409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1428726" y="508000"/>
            <a:ext cx="10342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700" dirty="0">
                <a:latin typeface="Arial" panose="020B0604020202020204" pitchFamily="34" charset="0"/>
                <a:cs typeface="Arial" panose="020B0604020202020204" pitchFamily="34" charset="0"/>
              </a:rPr>
              <a:t>WELCHE VERSCHIEDENEN NETZWERKKARTEN GIBT ES, WOZU BRAUCHT MAN SIE ?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94964" y="307945"/>
            <a:ext cx="9337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3.2</a:t>
            </a:r>
            <a:endParaRPr lang="de-CH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94964" y="2166676"/>
            <a:ext cx="850238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PCI NETZWERKKARTEN</a:t>
            </a:r>
            <a:endParaRPr lang="de-CH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494963" y="2863970"/>
            <a:ext cx="60352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Werden auch PCI-Netzwerk-Adapter genannt weil man sie benutzt wenn man keinen Netzwerkanschluss auf der Hauptplatine hat.</a:t>
            </a:r>
          </a:p>
          <a:p>
            <a:pPr marL="285750" indent="-285750">
              <a:buFontTx/>
              <a:buChar char="-"/>
            </a:pP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Werden vor allem bei älteren Modellen verwendet.</a:t>
            </a:r>
          </a:p>
          <a:p>
            <a:pPr marL="285750" indent="-285750">
              <a:buFontTx/>
              <a:buChar char="-"/>
            </a:pPr>
            <a:endParaRPr lang="de-CH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94964" y="4900092"/>
            <a:ext cx="850238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PCMCIA-NETZWERKKARTE</a:t>
            </a:r>
            <a:endParaRPr lang="de-CH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94962" y="5589272"/>
            <a:ext cx="60352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Die PCMCIA Netzwerkkarte bracht es nur wenn kein </a:t>
            </a:r>
          </a:p>
          <a:p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     Netzwerkadapter im Notebook integriert ist.</a:t>
            </a:r>
          </a:p>
          <a:p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de-CH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84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1428726" y="508000"/>
            <a:ext cx="10342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700" dirty="0">
                <a:latin typeface="Arial" panose="020B0604020202020204" pitchFamily="34" charset="0"/>
                <a:cs typeface="Arial" panose="020B0604020202020204" pitchFamily="34" charset="0"/>
              </a:rPr>
              <a:t>WELCHE VERSCHIEDENEN NETZWERKKARTEN GIBT ES, WOZU BRAUCHT MAN SIE ?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94964" y="307945"/>
            <a:ext cx="9337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3.2</a:t>
            </a:r>
            <a:endParaRPr lang="de-CH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94964" y="2166676"/>
            <a:ext cx="850238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USB NETZWERKKARTE FÜR COMPUTER UND NOTEBOOK</a:t>
            </a:r>
            <a:endParaRPr lang="de-CH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494963" y="2863970"/>
            <a:ext cx="55349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Kann eingebaut oder an einen USB-Port angeschlossen werden.</a:t>
            </a:r>
          </a:p>
          <a:p>
            <a:pPr marL="285750" indent="-285750">
              <a:buFontTx/>
              <a:buChar char="-"/>
            </a:pP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Man kann sie mit allen Computer oder Notebooks </a:t>
            </a:r>
          </a:p>
          <a:p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     nutzen.</a:t>
            </a:r>
          </a:p>
          <a:p>
            <a:pPr marL="285750" indent="-285750">
              <a:buFontTx/>
              <a:buChar char="-"/>
            </a:pPr>
            <a:endParaRPr lang="de-CH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94963" y="4618296"/>
            <a:ext cx="850238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WOZU BRAUCHT MAN EIGENTLICH NETZWERKKARTEN ?</a:t>
            </a:r>
            <a:endParaRPr lang="de-CH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94963" y="5315590"/>
            <a:ext cx="65475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Eine Netzwerkkarte ist eine elektronische Schaltung die eine Verbindung zu einem lokalem Netzwerk zum Austausch von Daten herstellt.</a:t>
            </a:r>
          </a:p>
          <a:p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31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1428726" y="508000"/>
            <a:ext cx="103428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QUELLEN</a:t>
            </a:r>
            <a:endParaRPr lang="de-CH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94964" y="307945"/>
            <a:ext cx="9337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4.0</a:t>
            </a:r>
            <a:endParaRPr lang="de-CH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94964" y="2166676"/>
            <a:ext cx="10253549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u="sng" dirty="0" smtClean="0">
                <a:hlinkClick r:id="rId2"/>
              </a:rPr>
              <a:t>http</a:t>
            </a:r>
            <a:r>
              <a:rPr lang="de-CH" sz="2400" u="sng" dirty="0">
                <a:hlinkClick r:id="rId2"/>
              </a:rPr>
              <a:t>://cdn2.itpro.co.uk/sites/itpro/files/server_room.jpg</a:t>
            </a:r>
            <a:endParaRPr lang="de-CH" sz="2400" dirty="0"/>
          </a:p>
          <a:p>
            <a:r>
              <a:rPr lang="de-CH" sz="2400" u="sng" dirty="0">
                <a:hlinkClick r:id="rId3"/>
              </a:rPr>
              <a:t>www.wikipedia.com</a:t>
            </a:r>
            <a:endParaRPr lang="de-CH" sz="2400" dirty="0"/>
          </a:p>
          <a:p>
            <a:r>
              <a:rPr lang="de-CH" sz="2400" u="sng" dirty="0">
                <a:hlinkClick r:id="rId4"/>
              </a:rPr>
              <a:t>https://www.lima-city.de/tutorials/die-verschiedenen-arten-von-servern</a:t>
            </a:r>
            <a:endParaRPr lang="de-CH" sz="2400" dirty="0"/>
          </a:p>
          <a:p>
            <a:r>
              <a:rPr lang="de-CH" sz="2400" u="sng" dirty="0">
                <a:hlinkClick r:id="rId5"/>
              </a:rPr>
              <a:t>http://www.s6-division.com/cont/cms/front_content.php?idcat=75&amp;idart=107</a:t>
            </a:r>
            <a:endParaRPr lang="de-CH" sz="2400" dirty="0"/>
          </a:p>
          <a:p>
            <a:r>
              <a:rPr lang="de-CH" sz="2400" u="sng" dirty="0">
                <a:hlinkClick r:id="rId6"/>
              </a:rPr>
              <a:t>http://www.bswals.at/pc/system/netzwerk/netzwerk.htm</a:t>
            </a:r>
            <a:endParaRPr lang="de-CH" sz="2400" dirty="0"/>
          </a:p>
          <a:p>
            <a:r>
              <a:rPr lang="de-CH" sz="2400" u="sng" dirty="0">
                <a:hlinkClick r:id="rId7"/>
              </a:rPr>
              <a:t>http://www.heimnetzwerk-und-wlan-hilfe.com/netzwerkkarte.html</a:t>
            </a:r>
            <a:endParaRPr lang="de-CH" sz="2400" dirty="0"/>
          </a:p>
          <a:p>
            <a:r>
              <a:rPr lang="de-CH" sz="2400" u="sng" dirty="0">
                <a:hlinkClick r:id="rId8"/>
              </a:rPr>
              <a:t>http://windows.microsoft.com/de-ch/windows7/what-is-the-difference-between-a-domain-a-workgroup-and-a-homegroup</a:t>
            </a:r>
            <a:endParaRPr lang="de-CH" sz="2400" dirty="0"/>
          </a:p>
          <a:p>
            <a:endParaRPr lang="de-CH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41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721360" y="508000"/>
            <a:ext cx="1034288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INHALTSVERZEICHNIS</a:t>
            </a:r>
            <a:endParaRPr lang="de-CH" sz="4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767861" y="1541549"/>
            <a:ext cx="8873979" cy="495414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CH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1.	  SERVER &amp; NETZWERKE</a:t>
            </a:r>
            <a:b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1.1……….Was ist ein Server/Netzwerk ?	                                         1.2……….Was ist der Unterschied zwischen einem Server und einem Netzwerk ?</a:t>
            </a:r>
            <a:b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1.3……….Wieso braucht man einen Server oder ein Netzwerk ? </a:t>
            </a:r>
          </a:p>
          <a:p>
            <a:pPr marL="0" indent="0">
              <a:buNone/>
            </a:pPr>
            <a:endParaRPr lang="de-CH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2. 	  SERVER</a:t>
            </a:r>
            <a:b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2.1……….Welche verschiedenen Server Typen gibt es ?</a:t>
            </a:r>
          </a:p>
          <a:p>
            <a:pPr marL="0" indent="0">
              <a:buNone/>
            </a:pPr>
            <a: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3.	  NETZWERKE</a:t>
            </a:r>
            <a:b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3.1……… Wie ist ein Netzwerk aufgebaut ? </a:t>
            </a:r>
            <a:b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3.2……….Welche verschiedenen Netzwerkkarten gibt es, wozu braucht man sie ?</a:t>
            </a:r>
          </a:p>
          <a:p>
            <a:pPr marL="0" indent="0">
              <a:buNone/>
            </a:pPr>
            <a:endParaRPr lang="de-CH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QUELLEN</a:t>
            </a:r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CH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CH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CH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70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1428726" y="508000"/>
            <a:ext cx="103428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700" dirty="0">
                <a:latin typeface="Arial" panose="020B0604020202020204" pitchFamily="34" charset="0"/>
                <a:cs typeface="Arial" panose="020B0604020202020204" pitchFamily="34" charset="0"/>
              </a:rPr>
              <a:t>WAS IST EIN SERVER/NETZWERK ?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94964" y="307945"/>
            <a:ext cx="9337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1.1</a:t>
            </a:r>
            <a:endParaRPr lang="de-CH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072995" y="2166676"/>
            <a:ext cx="39163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NETZWERK</a:t>
            </a:r>
            <a:endParaRPr lang="de-CH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94964" y="2166676"/>
            <a:ext cx="31055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SERVER</a:t>
            </a:r>
            <a:endParaRPr lang="de-CH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494964" y="2863970"/>
            <a:ext cx="38991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Tx/>
              <a:buChar char="-"/>
            </a:pPr>
            <a:r>
              <a:rPr lang="de-CH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Kann </a:t>
            </a:r>
            <a:r>
              <a:rPr lang="de-CH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Hardware oder </a:t>
            </a:r>
            <a:r>
              <a:rPr lang="de-CH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Programm</a:t>
            </a:r>
          </a:p>
          <a:p>
            <a:pPr lvl="0"/>
            <a:r>
              <a:rPr lang="de-CH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Software </a:t>
            </a:r>
            <a:r>
              <a:rPr lang="de-CH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sein</a:t>
            </a:r>
            <a:r>
              <a:rPr lang="de-CH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endParaRPr lang="de-CH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de-CH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   Server </a:t>
            </a:r>
            <a:r>
              <a:rPr lang="de-CH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speichert zentrale </a:t>
            </a:r>
            <a:r>
              <a:rPr lang="de-CH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Daten.</a:t>
            </a:r>
            <a:endParaRPr lang="de-CH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endParaRPr lang="de-CH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>
              <a:buFontTx/>
              <a:buChar char="-"/>
            </a:pPr>
            <a:r>
              <a:rPr lang="de-CH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Server </a:t>
            </a:r>
            <a:r>
              <a:rPr lang="de-CH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haben verschiedene </a:t>
            </a:r>
            <a:r>
              <a:rPr lang="de-CH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</a:p>
          <a:p>
            <a:pPr lvl="0"/>
            <a:r>
              <a:rPr lang="de-CH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Aufgaben. </a:t>
            </a:r>
            <a:r>
              <a:rPr lang="de-CH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(siehe Serverarten)</a:t>
            </a:r>
          </a:p>
          <a:p>
            <a:endParaRPr lang="de-CH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de-CH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6072994" y="2863970"/>
            <a:ext cx="43740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Verbindung </a:t>
            </a:r>
            <a:r>
              <a:rPr lang="de-CH" smtClean="0">
                <a:latin typeface="Arial" panose="020B0604020202020204" pitchFamily="34" charset="0"/>
                <a:cs typeface="Arial" panose="020B0604020202020204" pitchFamily="34" charset="0"/>
              </a:rPr>
              <a:t>mehreren Geräten, </a:t>
            </a: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die dadurch Daten austauschen können.</a:t>
            </a:r>
          </a:p>
          <a:p>
            <a:pPr marL="285750" indent="-285750">
              <a:buFontTx/>
              <a:buChar char="-"/>
            </a:pPr>
            <a:endParaRPr lang="de-CH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Datenaustausch auch auf grosser Entfernung </a:t>
            </a: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möglich.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08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1428726" y="508000"/>
            <a:ext cx="10342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700" dirty="0">
                <a:latin typeface="Arial" panose="020B0604020202020204" pitchFamily="34" charset="0"/>
                <a:cs typeface="Arial" panose="020B0604020202020204" pitchFamily="34" charset="0"/>
              </a:rPr>
              <a:t>WAS IST DER UNTERSCHIED ZWISCHEN EINEM SERVER UND EINEM NETZWERK ? 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94964" y="307945"/>
            <a:ext cx="9337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1.2</a:t>
            </a:r>
            <a:endParaRPr lang="de-CH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072995" y="2166676"/>
            <a:ext cx="39163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NETZWERK</a:t>
            </a:r>
            <a:endParaRPr lang="de-CH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94964" y="2166676"/>
            <a:ext cx="31055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SERVER</a:t>
            </a:r>
            <a:endParaRPr lang="de-CH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494964" y="2863970"/>
            <a:ext cx="38991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Man kann in verschiedenen Netzwerken sein, muss aber mit der Serverdomäne verbunden sein.</a:t>
            </a:r>
          </a:p>
          <a:p>
            <a:pPr marL="285750" indent="-285750">
              <a:buFontTx/>
              <a:buChar char="-"/>
            </a:pP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Zentraler Datenspeicher.</a:t>
            </a:r>
          </a:p>
          <a:p>
            <a:pPr marL="285750" indent="-285750">
              <a:buFontTx/>
              <a:buChar char="-"/>
            </a:pPr>
            <a:endParaRPr lang="de-CH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6072995" y="2863970"/>
            <a:ext cx="38991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Zusammenschluss von mehreren Computern.</a:t>
            </a:r>
          </a:p>
          <a:p>
            <a:pPr marL="285750" indent="-285750">
              <a:buFontTx/>
              <a:buChar char="-"/>
            </a:pPr>
            <a:endParaRPr lang="de-CH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Ist Passwort geschützt.</a:t>
            </a:r>
          </a:p>
          <a:p>
            <a:pPr marL="285750" indent="-285750">
              <a:buFontTx/>
              <a:buChar char="-"/>
            </a:pP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Wird mehr benutzt um ins Internet zu gelangen.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09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1428726" y="508000"/>
            <a:ext cx="103428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WIESO BRAUCHT MAN EIN SERVER ODER EIN NETZWERK ?</a:t>
            </a:r>
            <a:endParaRPr lang="de-CH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961845" y="2449332"/>
            <a:ext cx="6546011" cy="667409"/>
          </a:xfrm>
        </p:spPr>
        <p:txBody>
          <a:bodyPr/>
          <a:lstStyle/>
          <a:p>
            <a:pPr>
              <a:buFontTx/>
              <a:buChar char="-"/>
            </a:pPr>
            <a: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Schnelle und leichte Daten Übertragung.</a:t>
            </a:r>
          </a:p>
          <a:p>
            <a:pPr>
              <a:buFontTx/>
              <a:buChar char="-"/>
            </a:pPr>
            <a:endParaRPr lang="de-CH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961845" y="3218206"/>
            <a:ext cx="47914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Zugriff auf alle angeschlossenen 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Geräte oder Programme.  </a:t>
            </a:r>
          </a:p>
          <a:p>
            <a:pPr marL="342900" indent="-342900">
              <a:buFontTx/>
              <a:buChar char="-"/>
            </a:pP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61845" y="4243001"/>
            <a:ext cx="92993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Wegen guten Kontroll- und Überwachungsmöglichkeiten sehr interessant für grössere Firmen. </a:t>
            </a:r>
          </a:p>
          <a:p>
            <a:pPr marL="342900" indent="-342900">
              <a:buFontTx/>
              <a:buChar char="-"/>
            </a:pPr>
            <a:endParaRPr lang="de-CH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94964" y="307945"/>
            <a:ext cx="9337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1.3</a:t>
            </a:r>
            <a:endParaRPr lang="de-CH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90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1428726" y="508000"/>
            <a:ext cx="103428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WELCHE VERSCHIEDENEN SERVER TYPEN GIBT ES ?</a:t>
            </a:r>
            <a:endParaRPr lang="de-CH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94964" y="307945"/>
            <a:ext cx="9337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2.1</a:t>
            </a:r>
            <a:endParaRPr lang="de-CH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072995" y="2166676"/>
            <a:ext cx="39163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100" dirty="0">
                <a:latin typeface="Arial" panose="020B0604020202020204" pitchFamily="34" charset="0"/>
                <a:cs typeface="Arial" panose="020B0604020202020204" pitchFamily="34" charset="0"/>
              </a:rPr>
              <a:t>ANWENDUNGSSERVER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494964" y="2166676"/>
            <a:ext cx="31055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FILESERVER</a:t>
            </a:r>
            <a:endParaRPr lang="de-CH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494964" y="2863970"/>
            <a:ext cx="38991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Es ist möglich verschiedene freigaben zu zuteilen</a:t>
            </a: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Tx/>
              <a:buChar char="-"/>
            </a:pP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Stellt anderen Geräten freigegebene Dateien zur Verfugung.</a:t>
            </a:r>
          </a:p>
          <a:p>
            <a:pPr marL="285750" indent="-285750">
              <a:buFontTx/>
              <a:buChar char="-"/>
            </a:pPr>
            <a:endParaRPr lang="de-CH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6072995" y="2863970"/>
            <a:ext cx="38991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Führt Anwendungsprogramme in einem Computer Netzwerk aus.</a:t>
            </a:r>
          </a:p>
          <a:p>
            <a:pPr marL="285750" indent="-285750">
              <a:buFontTx/>
              <a:buChar char="-"/>
            </a:pPr>
            <a:endParaRPr lang="de-CH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Liefert die wichtigsten Daten an ein Programm. 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17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1428726" y="508000"/>
            <a:ext cx="103428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WELCHE VERSCHIEDENEN SERVER TYPEN GIBT ES ?</a:t>
            </a:r>
            <a:endParaRPr lang="de-CH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94964" y="307945"/>
            <a:ext cx="9337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2.1</a:t>
            </a:r>
            <a:endParaRPr lang="de-CH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072995" y="2166676"/>
            <a:ext cx="39163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MAILSERVER</a:t>
            </a:r>
            <a:endParaRPr lang="de-CH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94964" y="2166676"/>
            <a:ext cx="31055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WEBSERVER</a:t>
            </a:r>
            <a:endParaRPr lang="de-CH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494964" y="2863970"/>
            <a:ext cx="38991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Auch HTTP-Server genannt.</a:t>
            </a:r>
          </a:p>
          <a:p>
            <a:pPr marL="285750" indent="-285750">
              <a:buFontTx/>
              <a:buChar char="-"/>
            </a:pP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Liefert über ein Lokales Netzwerk Webseiten an Clients aus.</a:t>
            </a:r>
          </a:p>
          <a:p>
            <a:pPr marL="285750" indent="-285750">
              <a:buFontTx/>
              <a:buChar char="-"/>
            </a:pPr>
            <a:endParaRPr lang="de-CH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6072995" y="2863970"/>
            <a:ext cx="38991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Verschickt und empfängt Emails über ein Netzwerk.</a:t>
            </a:r>
          </a:p>
          <a:p>
            <a:pPr marL="285750" indent="-285750">
              <a:buFontTx/>
              <a:buChar char="-"/>
            </a:pPr>
            <a:endParaRPr lang="de-CH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Wird oft in Firmen Netzwerken eingesetzt.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39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1428726" y="508000"/>
            <a:ext cx="103428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WELCHE VERSCHIEDENEN SERVER TYPEN GIBT ES ?</a:t>
            </a:r>
            <a:endParaRPr lang="de-CH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94964" y="307945"/>
            <a:ext cx="9337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2.1</a:t>
            </a:r>
            <a:endParaRPr lang="de-CH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94964" y="2166676"/>
            <a:ext cx="31055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PRINTSERVER</a:t>
            </a:r>
            <a:endParaRPr lang="de-CH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494964" y="2863970"/>
            <a:ext cx="38991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Dient dazu um Drucker zu steuern und zu verwalten.</a:t>
            </a:r>
          </a:p>
          <a:p>
            <a:pPr marL="285750" indent="-285750">
              <a:buFontTx/>
              <a:buChar char="-"/>
            </a:pP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Mehrere Anwender können auf einen Drucker zugreifen.</a:t>
            </a:r>
          </a:p>
          <a:p>
            <a:pPr marL="285750" indent="-285750">
              <a:buFontTx/>
              <a:buChar char="-"/>
            </a:pP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Treiberprobleme und Installationen fallen weg.</a:t>
            </a:r>
          </a:p>
          <a:p>
            <a:pPr marL="285750" indent="-285750">
              <a:buFontTx/>
              <a:buChar char="-"/>
            </a:pPr>
            <a:endParaRPr lang="de-CH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7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1428726" y="508000"/>
            <a:ext cx="103428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WIE IST EIN NETZWERK AUFGEBAUT ?</a:t>
            </a:r>
            <a:endParaRPr lang="de-CH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94964" y="307945"/>
            <a:ext cx="9337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3.1</a:t>
            </a:r>
            <a:endParaRPr lang="de-CH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94964" y="2166676"/>
            <a:ext cx="31055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LAN</a:t>
            </a:r>
            <a:endParaRPr lang="de-CH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494964" y="2863970"/>
            <a:ext cx="38991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Computer sind untereinander vernetzt und können miteinander kommunizieren.</a:t>
            </a:r>
          </a:p>
          <a:p>
            <a:pPr marL="285750" indent="-285750">
              <a:buFontTx/>
              <a:buChar char="-"/>
            </a:pP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Liefert über ein Lokales Netzwerk Webseiten an Clients aus.</a:t>
            </a:r>
          </a:p>
          <a:p>
            <a:pPr marL="285750" indent="-285750">
              <a:buFontTx/>
              <a:buChar char="-"/>
            </a:pPr>
            <a:endParaRPr lang="de-CH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6072995" y="2863970"/>
            <a:ext cx="38991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Kabelloses Netzwerk.</a:t>
            </a:r>
          </a:p>
          <a:p>
            <a:pPr marL="285750" indent="-285750">
              <a:buFontTx/>
              <a:buChar char="-"/>
            </a:pPr>
            <a:endParaRPr lang="de-CH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Besteht aus Netzknoten, </a:t>
            </a:r>
          </a:p>
          <a:p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    also Antennen die meist im</a:t>
            </a:r>
          </a:p>
          <a:p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    Router eingebaut sind.</a:t>
            </a:r>
          </a:p>
          <a:p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6215449" y="2166676"/>
            <a:ext cx="253313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100" dirty="0">
                <a:latin typeface="Arial" panose="020B0604020202020204" pitchFamily="34" charset="0"/>
                <a:cs typeface="Arial" panose="020B0604020202020204" pitchFamily="34" charset="0"/>
              </a:rPr>
              <a:t>WLAN</a:t>
            </a:r>
            <a:endParaRPr lang="de-CH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68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493</Words>
  <Application>Microsoft Office PowerPoint</Application>
  <PresentationFormat>Breitbild</PresentationFormat>
  <Paragraphs>116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SERVER &amp; NETZWERKE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SERVER &amp; NETZWERKE</dc:title>
  <dc:creator>Cedric Wagner</dc:creator>
  <cp:lastModifiedBy>Damian</cp:lastModifiedBy>
  <cp:revision>38</cp:revision>
  <dcterms:created xsi:type="dcterms:W3CDTF">2015-08-19T07:43:23Z</dcterms:created>
  <dcterms:modified xsi:type="dcterms:W3CDTF">2015-09-09T07:25:45Z</dcterms:modified>
</cp:coreProperties>
</file>