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7" r:id="rId3"/>
    <p:sldId id="267" r:id="rId4"/>
    <p:sldId id="268" r:id="rId5"/>
    <p:sldId id="276" r:id="rId6"/>
    <p:sldId id="269" r:id="rId7"/>
    <p:sldId id="277" r:id="rId8"/>
    <p:sldId id="270" r:id="rId9"/>
    <p:sldId id="278" r:id="rId10"/>
    <p:sldId id="271" r:id="rId11"/>
    <p:sldId id="279" r:id="rId12"/>
    <p:sldId id="272" r:id="rId13"/>
    <p:sldId id="280" r:id="rId14"/>
    <p:sldId id="281" r:id="rId15"/>
    <p:sldId id="273" r:id="rId16"/>
    <p:sldId id="282" r:id="rId17"/>
    <p:sldId id="283" r:id="rId18"/>
    <p:sldId id="274" r:id="rId19"/>
    <p:sldId id="275" r:id="rId20"/>
    <p:sldId id="295" r:id="rId21"/>
    <p:sldId id="307" r:id="rId22"/>
    <p:sldId id="309" r:id="rId23"/>
    <p:sldId id="308" r:id="rId24"/>
    <p:sldId id="310" r:id="rId25"/>
    <p:sldId id="311" r:id="rId26"/>
    <p:sldId id="296" r:id="rId27"/>
    <p:sldId id="297" r:id="rId28"/>
    <p:sldId id="298" r:id="rId29"/>
    <p:sldId id="299" r:id="rId30"/>
    <p:sldId id="300" r:id="rId31"/>
    <p:sldId id="305" r:id="rId32"/>
    <p:sldId id="306" r:id="rId33"/>
    <p:sldId id="301" r:id="rId34"/>
    <p:sldId id="302" r:id="rId35"/>
    <p:sldId id="303" r:id="rId36"/>
    <p:sldId id="304" r:id="rId37"/>
    <p:sldId id="258" r:id="rId38"/>
    <p:sldId id="259" r:id="rId39"/>
    <p:sldId id="260" r:id="rId40"/>
    <p:sldId id="264" r:id="rId41"/>
    <p:sldId id="261" r:id="rId42"/>
    <p:sldId id="262" r:id="rId43"/>
    <p:sldId id="263" r:id="rId44"/>
    <p:sldId id="265" r:id="rId45"/>
    <p:sldId id="266" r:id="rId46"/>
    <p:sldId id="294" r:id="rId47"/>
    <p:sldId id="288" r:id="rId48"/>
    <p:sldId id="293" r:id="rId49"/>
    <p:sldId id="285" r:id="rId50"/>
    <p:sldId id="286" r:id="rId51"/>
    <p:sldId id="291" r:id="rId52"/>
    <p:sldId id="287" r:id="rId53"/>
    <p:sldId id="284" r:id="rId54"/>
    <p:sldId id="290" r:id="rId55"/>
    <p:sldId id="292" r:id="rId56"/>
    <p:sldId id="312" r:id="rId57"/>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varScale="1">
        <p:scale>
          <a:sx n="125" d="100"/>
          <a:sy n="125" d="100"/>
        </p:scale>
        <p:origin x="3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0BBDA1-8977-4DDA-B03E-97B1810C8314}" type="datetimeFigureOut">
              <a:rPr lang="en-NL" smtClean="0"/>
              <a:t>12/09/2018</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49A00-0A0D-4011-BD01-2D59AEF8A4AD}" type="slidenum">
              <a:rPr lang="en-NL" smtClean="0"/>
              <a:t>‹#›</a:t>
            </a:fld>
            <a:endParaRPr lang="en-NL"/>
          </a:p>
        </p:txBody>
      </p:sp>
    </p:spTree>
    <p:extLst>
      <p:ext uri="{BB962C8B-B14F-4D97-AF65-F5344CB8AC3E}">
        <p14:creationId xmlns:p14="http://schemas.microsoft.com/office/powerpoint/2010/main" val="517221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3BF7-B895-4FEB-9746-93C58D8AF1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6E862EF5-860A-4110-A073-CF0352D401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F9FAF8E8-A416-4C96-AB73-3AC4BEF51CC3}"/>
              </a:ext>
            </a:extLst>
          </p:cNvPr>
          <p:cNvSpPr>
            <a:spLocks noGrp="1"/>
          </p:cNvSpPr>
          <p:nvPr>
            <p:ph type="dt" sz="half" idx="10"/>
          </p:nvPr>
        </p:nvSpPr>
        <p:spPr/>
        <p:txBody>
          <a:bodyPr/>
          <a:lstStyle/>
          <a:p>
            <a:fld id="{9375BEC7-712F-42C3-ADCD-EE91CB1DE609}" type="datetimeFigureOut">
              <a:rPr lang="en-NL" smtClean="0"/>
              <a:t>12/09/2018</a:t>
            </a:fld>
            <a:endParaRPr lang="en-NL"/>
          </a:p>
        </p:txBody>
      </p:sp>
      <p:sp>
        <p:nvSpPr>
          <p:cNvPr id="5" name="Footer Placeholder 4">
            <a:extLst>
              <a:ext uri="{FF2B5EF4-FFF2-40B4-BE49-F238E27FC236}">
                <a16:creationId xmlns:a16="http://schemas.microsoft.com/office/drawing/2014/main" id="{07F239B5-2490-447E-8CD2-A82F9F60822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E65386CD-1E01-43AD-A28B-080F9994A0C7}"/>
              </a:ext>
            </a:extLst>
          </p:cNvPr>
          <p:cNvSpPr>
            <a:spLocks noGrp="1"/>
          </p:cNvSpPr>
          <p:nvPr>
            <p:ph type="sldNum" sz="quarter" idx="12"/>
          </p:nvPr>
        </p:nvSpPr>
        <p:spPr/>
        <p:txBody>
          <a:bodyPr/>
          <a:lstStyle/>
          <a:p>
            <a:fld id="{3E7CBB3F-7C2B-4EEB-B06D-C2D36A91EF2E}" type="slidenum">
              <a:rPr lang="en-NL" smtClean="0"/>
              <a:t>‹#›</a:t>
            </a:fld>
            <a:endParaRPr lang="en-NL"/>
          </a:p>
        </p:txBody>
      </p:sp>
    </p:spTree>
    <p:extLst>
      <p:ext uri="{BB962C8B-B14F-4D97-AF65-F5344CB8AC3E}">
        <p14:creationId xmlns:p14="http://schemas.microsoft.com/office/powerpoint/2010/main" val="3646962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1444-C08B-4DAE-8C71-6EE0AB119DD9}"/>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366F2765-78AB-4C4F-BE9D-08D2B2A574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4612635B-8A9E-4C65-ABB6-897AB9B399A2}"/>
              </a:ext>
            </a:extLst>
          </p:cNvPr>
          <p:cNvSpPr>
            <a:spLocks noGrp="1"/>
          </p:cNvSpPr>
          <p:nvPr>
            <p:ph type="dt" sz="half" idx="10"/>
          </p:nvPr>
        </p:nvSpPr>
        <p:spPr/>
        <p:txBody>
          <a:bodyPr/>
          <a:lstStyle/>
          <a:p>
            <a:fld id="{9375BEC7-712F-42C3-ADCD-EE91CB1DE609}" type="datetimeFigureOut">
              <a:rPr lang="en-NL" smtClean="0"/>
              <a:t>12/09/2018</a:t>
            </a:fld>
            <a:endParaRPr lang="en-NL"/>
          </a:p>
        </p:txBody>
      </p:sp>
      <p:sp>
        <p:nvSpPr>
          <p:cNvPr id="5" name="Footer Placeholder 4">
            <a:extLst>
              <a:ext uri="{FF2B5EF4-FFF2-40B4-BE49-F238E27FC236}">
                <a16:creationId xmlns:a16="http://schemas.microsoft.com/office/drawing/2014/main" id="{2A5D5D46-A860-474B-A0AB-AEFA9F47E8E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D687B68-5868-471D-87A4-9E572F7D0167}"/>
              </a:ext>
            </a:extLst>
          </p:cNvPr>
          <p:cNvSpPr>
            <a:spLocks noGrp="1"/>
          </p:cNvSpPr>
          <p:nvPr>
            <p:ph type="sldNum" sz="quarter" idx="12"/>
          </p:nvPr>
        </p:nvSpPr>
        <p:spPr/>
        <p:txBody>
          <a:bodyPr/>
          <a:lstStyle/>
          <a:p>
            <a:fld id="{3E7CBB3F-7C2B-4EEB-B06D-C2D36A91EF2E}" type="slidenum">
              <a:rPr lang="en-NL" smtClean="0"/>
              <a:t>‹#›</a:t>
            </a:fld>
            <a:endParaRPr lang="en-NL"/>
          </a:p>
        </p:txBody>
      </p:sp>
    </p:spTree>
    <p:extLst>
      <p:ext uri="{BB962C8B-B14F-4D97-AF65-F5344CB8AC3E}">
        <p14:creationId xmlns:p14="http://schemas.microsoft.com/office/powerpoint/2010/main" val="1590764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FDEF8A-739C-4CAE-8457-3EB957793D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379F846B-EB9E-4CC7-851B-C6B78377FC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EA5667AD-29C8-424B-B389-00ED0984BBDC}"/>
              </a:ext>
            </a:extLst>
          </p:cNvPr>
          <p:cNvSpPr>
            <a:spLocks noGrp="1"/>
          </p:cNvSpPr>
          <p:nvPr>
            <p:ph type="dt" sz="half" idx="10"/>
          </p:nvPr>
        </p:nvSpPr>
        <p:spPr/>
        <p:txBody>
          <a:bodyPr/>
          <a:lstStyle/>
          <a:p>
            <a:fld id="{9375BEC7-712F-42C3-ADCD-EE91CB1DE609}" type="datetimeFigureOut">
              <a:rPr lang="en-NL" smtClean="0"/>
              <a:t>12/09/2018</a:t>
            </a:fld>
            <a:endParaRPr lang="en-NL"/>
          </a:p>
        </p:txBody>
      </p:sp>
      <p:sp>
        <p:nvSpPr>
          <p:cNvPr id="5" name="Footer Placeholder 4">
            <a:extLst>
              <a:ext uri="{FF2B5EF4-FFF2-40B4-BE49-F238E27FC236}">
                <a16:creationId xmlns:a16="http://schemas.microsoft.com/office/drawing/2014/main" id="{EA5C3C44-46D3-4F0F-9293-E5BDB603C25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E9F587B-B8BB-42C0-843E-1794271F4487}"/>
              </a:ext>
            </a:extLst>
          </p:cNvPr>
          <p:cNvSpPr>
            <a:spLocks noGrp="1"/>
          </p:cNvSpPr>
          <p:nvPr>
            <p:ph type="sldNum" sz="quarter" idx="12"/>
          </p:nvPr>
        </p:nvSpPr>
        <p:spPr/>
        <p:txBody>
          <a:bodyPr/>
          <a:lstStyle/>
          <a:p>
            <a:fld id="{3E7CBB3F-7C2B-4EEB-B06D-C2D36A91EF2E}" type="slidenum">
              <a:rPr lang="en-NL" smtClean="0"/>
              <a:t>‹#›</a:t>
            </a:fld>
            <a:endParaRPr lang="en-NL"/>
          </a:p>
        </p:txBody>
      </p:sp>
    </p:spTree>
    <p:extLst>
      <p:ext uri="{BB962C8B-B14F-4D97-AF65-F5344CB8AC3E}">
        <p14:creationId xmlns:p14="http://schemas.microsoft.com/office/powerpoint/2010/main" val="1702558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F1D0F-B1FF-4C08-9352-EC1C6953F7C4}"/>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58A3F145-F813-4EAC-A6ED-6836E8FA6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B2A1DEDC-99E8-41B9-8372-5E7A741FDE10}"/>
              </a:ext>
            </a:extLst>
          </p:cNvPr>
          <p:cNvSpPr>
            <a:spLocks noGrp="1"/>
          </p:cNvSpPr>
          <p:nvPr>
            <p:ph type="dt" sz="half" idx="10"/>
          </p:nvPr>
        </p:nvSpPr>
        <p:spPr/>
        <p:txBody>
          <a:bodyPr/>
          <a:lstStyle/>
          <a:p>
            <a:fld id="{9375BEC7-712F-42C3-ADCD-EE91CB1DE609}" type="datetimeFigureOut">
              <a:rPr lang="en-NL" smtClean="0"/>
              <a:t>12/09/2018</a:t>
            </a:fld>
            <a:endParaRPr lang="en-NL"/>
          </a:p>
        </p:txBody>
      </p:sp>
      <p:sp>
        <p:nvSpPr>
          <p:cNvPr id="5" name="Footer Placeholder 4">
            <a:extLst>
              <a:ext uri="{FF2B5EF4-FFF2-40B4-BE49-F238E27FC236}">
                <a16:creationId xmlns:a16="http://schemas.microsoft.com/office/drawing/2014/main" id="{FD378B52-2EBE-4686-9AE6-9C2EA666860D}"/>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167E3980-695D-41E6-82D9-92057A6CB16B}"/>
              </a:ext>
            </a:extLst>
          </p:cNvPr>
          <p:cNvSpPr>
            <a:spLocks noGrp="1"/>
          </p:cNvSpPr>
          <p:nvPr>
            <p:ph type="sldNum" sz="quarter" idx="12"/>
          </p:nvPr>
        </p:nvSpPr>
        <p:spPr/>
        <p:txBody>
          <a:bodyPr/>
          <a:lstStyle/>
          <a:p>
            <a:fld id="{3E7CBB3F-7C2B-4EEB-B06D-C2D36A91EF2E}" type="slidenum">
              <a:rPr lang="en-NL" smtClean="0"/>
              <a:t>‹#›</a:t>
            </a:fld>
            <a:endParaRPr lang="en-NL"/>
          </a:p>
        </p:txBody>
      </p:sp>
    </p:spTree>
    <p:extLst>
      <p:ext uri="{BB962C8B-B14F-4D97-AF65-F5344CB8AC3E}">
        <p14:creationId xmlns:p14="http://schemas.microsoft.com/office/powerpoint/2010/main" val="1948639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2CA6-EF92-4F26-82A9-C7C4C3C765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4248880F-0B4E-4E81-A082-73275D5032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053161-385C-4D25-B0DC-882FD6A42210}"/>
              </a:ext>
            </a:extLst>
          </p:cNvPr>
          <p:cNvSpPr>
            <a:spLocks noGrp="1"/>
          </p:cNvSpPr>
          <p:nvPr>
            <p:ph type="dt" sz="half" idx="10"/>
          </p:nvPr>
        </p:nvSpPr>
        <p:spPr/>
        <p:txBody>
          <a:bodyPr/>
          <a:lstStyle/>
          <a:p>
            <a:fld id="{9375BEC7-712F-42C3-ADCD-EE91CB1DE609}" type="datetimeFigureOut">
              <a:rPr lang="en-NL" smtClean="0"/>
              <a:t>12/09/2018</a:t>
            </a:fld>
            <a:endParaRPr lang="en-NL"/>
          </a:p>
        </p:txBody>
      </p:sp>
      <p:sp>
        <p:nvSpPr>
          <p:cNvPr id="5" name="Footer Placeholder 4">
            <a:extLst>
              <a:ext uri="{FF2B5EF4-FFF2-40B4-BE49-F238E27FC236}">
                <a16:creationId xmlns:a16="http://schemas.microsoft.com/office/drawing/2014/main" id="{A9044207-187E-48C2-BC10-84E7D407D38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3AB62D4F-52DC-4558-9AD4-B4B599AE1D1F}"/>
              </a:ext>
            </a:extLst>
          </p:cNvPr>
          <p:cNvSpPr>
            <a:spLocks noGrp="1"/>
          </p:cNvSpPr>
          <p:nvPr>
            <p:ph type="sldNum" sz="quarter" idx="12"/>
          </p:nvPr>
        </p:nvSpPr>
        <p:spPr/>
        <p:txBody>
          <a:bodyPr/>
          <a:lstStyle/>
          <a:p>
            <a:fld id="{3E7CBB3F-7C2B-4EEB-B06D-C2D36A91EF2E}" type="slidenum">
              <a:rPr lang="en-NL" smtClean="0"/>
              <a:t>‹#›</a:t>
            </a:fld>
            <a:endParaRPr lang="en-NL"/>
          </a:p>
        </p:txBody>
      </p:sp>
    </p:spTree>
    <p:extLst>
      <p:ext uri="{BB962C8B-B14F-4D97-AF65-F5344CB8AC3E}">
        <p14:creationId xmlns:p14="http://schemas.microsoft.com/office/powerpoint/2010/main" val="328747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F6C15-EB83-46C0-9B18-40CA85CEA978}"/>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B5366DFB-8F80-4CB0-8A2E-0CC9EE4DA7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E7439B7D-082D-4C49-A90C-801FDE5B04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3F89CAF1-877D-47C7-A341-39A0B0CFB54F}"/>
              </a:ext>
            </a:extLst>
          </p:cNvPr>
          <p:cNvSpPr>
            <a:spLocks noGrp="1"/>
          </p:cNvSpPr>
          <p:nvPr>
            <p:ph type="dt" sz="half" idx="10"/>
          </p:nvPr>
        </p:nvSpPr>
        <p:spPr/>
        <p:txBody>
          <a:bodyPr/>
          <a:lstStyle/>
          <a:p>
            <a:fld id="{9375BEC7-712F-42C3-ADCD-EE91CB1DE609}" type="datetimeFigureOut">
              <a:rPr lang="en-NL" smtClean="0"/>
              <a:t>12/09/2018</a:t>
            </a:fld>
            <a:endParaRPr lang="en-NL"/>
          </a:p>
        </p:txBody>
      </p:sp>
      <p:sp>
        <p:nvSpPr>
          <p:cNvPr id="6" name="Footer Placeholder 5">
            <a:extLst>
              <a:ext uri="{FF2B5EF4-FFF2-40B4-BE49-F238E27FC236}">
                <a16:creationId xmlns:a16="http://schemas.microsoft.com/office/drawing/2014/main" id="{A9117DC7-4787-4B0D-B22D-B2B5997C7997}"/>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56E180E4-1A01-4EA0-949D-5E239C094865}"/>
              </a:ext>
            </a:extLst>
          </p:cNvPr>
          <p:cNvSpPr>
            <a:spLocks noGrp="1"/>
          </p:cNvSpPr>
          <p:nvPr>
            <p:ph type="sldNum" sz="quarter" idx="12"/>
          </p:nvPr>
        </p:nvSpPr>
        <p:spPr/>
        <p:txBody>
          <a:bodyPr/>
          <a:lstStyle/>
          <a:p>
            <a:fld id="{3E7CBB3F-7C2B-4EEB-B06D-C2D36A91EF2E}" type="slidenum">
              <a:rPr lang="en-NL" smtClean="0"/>
              <a:t>‹#›</a:t>
            </a:fld>
            <a:endParaRPr lang="en-NL"/>
          </a:p>
        </p:txBody>
      </p:sp>
    </p:spTree>
    <p:extLst>
      <p:ext uri="{BB962C8B-B14F-4D97-AF65-F5344CB8AC3E}">
        <p14:creationId xmlns:p14="http://schemas.microsoft.com/office/powerpoint/2010/main" val="4110297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2A6A-95FA-4A2B-9518-2F09F3FB1898}"/>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5023E1FE-7EE5-4538-87F4-E1B2C510A4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43C038-4658-4A01-9A46-0E1A8F0EB8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D0AE030A-C58D-4B13-A68B-2A57A4890C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1326E8-FCF8-4727-8878-B3FC894E82F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D5EA0F44-7B38-4D34-A10E-71D55A2A67B7}"/>
              </a:ext>
            </a:extLst>
          </p:cNvPr>
          <p:cNvSpPr>
            <a:spLocks noGrp="1"/>
          </p:cNvSpPr>
          <p:nvPr>
            <p:ph type="dt" sz="half" idx="10"/>
          </p:nvPr>
        </p:nvSpPr>
        <p:spPr/>
        <p:txBody>
          <a:bodyPr/>
          <a:lstStyle/>
          <a:p>
            <a:fld id="{9375BEC7-712F-42C3-ADCD-EE91CB1DE609}" type="datetimeFigureOut">
              <a:rPr lang="en-NL" smtClean="0"/>
              <a:t>12/09/2018</a:t>
            </a:fld>
            <a:endParaRPr lang="en-NL"/>
          </a:p>
        </p:txBody>
      </p:sp>
      <p:sp>
        <p:nvSpPr>
          <p:cNvPr id="8" name="Footer Placeholder 7">
            <a:extLst>
              <a:ext uri="{FF2B5EF4-FFF2-40B4-BE49-F238E27FC236}">
                <a16:creationId xmlns:a16="http://schemas.microsoft.com/office/drawing/2014/main" id="{2BE431A2-AD9C-4C31-8424-4EFC678A2C04}"/>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9262C50A-D13D-47F5-B584-EE096C8DD6E5}"/>
              </a:ext>
            </a:extLst>
          </p:cNvPr>
          <p:cNvSpPr>
            <a:spLocks noGrp="1"/>
          </p:cNvSpPr>
          <p:nvPr>
            <p:ph type="sldNum" sz="quarter" idx="12"/>
          </p:nvPr>
        </p:nvSpPr>
        <p:spPr/>
        <p:txBody>
          <a:bodyPr/>
          <a:lstStyle/>
          <a:p>
            <a:fld id="{3E7CBB3F-7C2B-4EEB-B06D-C2D36A91EF2E}" type="slidenum">
              <a:rPr lang="en-NL" smtClean="0"/>
              <a:t>‹#›</a:t>
            </a:fld>
            <a:endParaRPr lang="en-NL"/>
          </a:p>
        </p:txBody>
      </p:sp>
    </p:spTree>
    <p:extLst>
      <p:ext uri="{BB962C8B-B14F-4D97-AF65-F5344CB8AC3E}">
        <p14:creationId xmlns:p14="http://schemas.microsoft.com/office/powerpoint/2010/main" val="194679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EB58-9515-4CDD-A4FD-73F08427101C}"/>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0C5D75A8-3BDE-4894-84B3-BD146772CF50}"/>
              </a:ext>
            </a:extLst>
          </p:cNvPr>
          <p:cNvSpPr>
            <a:spLocks noGrp="1"/>
          </p:cNvSpPr>
          <p:nvPr>
            <p:ph type="dt" sz="half" idx="10"/>
          </p:nvPr>
        </p:nvSpPr>
        <p:spPr/>
        <p:txBody>
          <a:bodyPr/>
          <a:lstStyle/>
          <a:p>
            <a:fld id="{9375BEC7-712F-42C3-ADCD-EE91CB1DE609}" type="datetimeFigureOut">
              <a:rPr lang="en-NL" smtClean="0"/>
              <a:t>12/09/2018</a:t>
            </a:fld>
            <a:endParaRPr lang="en-NL"/>
          </a:p>
        </p:txBody>
      </p:sp>
      <p:sp>
        <p:nvSpPr>
          <p:cNvPr id="4" name="Footer Placeholder 3">
            <a:extLst>
              <a:ext uri="{FF2B5EF4-FFF2-40B4-BE49-F238E27FC236}">
                <a16:creationId xmlns:a16="http://schemas.microsoft.com/office/drawing/2014/main" id="{E67E074B-F3B4-4532-B3F3-2234E3F42905}"/>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DF0AB8FD-5C6E-4A98-BDF0-284F32821F31}"/>
              </a:ext>
            </a:extLst>
          </p:cNvPr>
          <p:cNvSpPr>
            <a:spLocks noGrp="1"/>
          </p:cNvSpPr>
          <p:nvPr>
            <p:ph type="sldNum" sz="quarter" idx="12"/>
          </p:nvPr>
        </p:nvSpPr>
        <p:spPr/>
        <p:txBody>
          <a:bodyPr/>
          <a:lstStyle/>
          <a:p>
            <a:fld id="{3E7CBB3F-7C2B-4EEB-B06D-C2D36A91EF2E}" type="slidenum">
              <a:rPr lang="en-NL" smtClean="0"/>
              <a:t>‹#›</a:t>
            </a:fld>
            <a:endParaRPr lang="en-NL"/>
          </a:p>
        </p:txBody>
      </p:sp>
    </p:spTree>
    <p:extLst>
      <p:ext uri="{BB962C8B-B14F-4D97-AF65-F5344CB8AC3E}">
        <p14:creationId xmlns:p14="http://schemas.microsoft.com/office/powerpoint/2010/main" val="58225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B3FEB6-BA15-4C3D-94C2-BA4CFC6B83F2}"/>
              </a:ext>
            </a:extLst>
          </p:cNvPr>
          <p:cNvSpPr>
            <a:spLocks noGrp="1"/>
          </p:cNvSpPr>
          <p:nvPr>
            <p:ph type="dt" sz="half" idx="10"/>
          </p:nvPr>
        </p:nvSpPr>
        <p:spPr/>
        <p:txBody>
          <a:bodyPr/>
          <a:lstStyle/>
          <a:p>
            <a:fld id="{9375BEC7-712F-42C3-ADCD-EE91CB1DE609}" type="datetimeFigureOut">
              <a:rPr lang="en-NL" smtClean="0"/>
              <a:t>12/09/2018</a:t>
            </a:fld>
            <a:endParaRPr lang="en-NL"/>
          </a:p>
        </p:txBody>
      </p:sp>
      <p:sp>
        <p:nvSpPr>
          <p:cNvPr id="3" name="Footer Placeholder 2">
            <a:extLst>
              <a:ext uri="{FF2B5EF4-FFF2-40B4-BE49-F238E27FC236}">
                <a16:creationId xmlns:a16="http://schemas.microsoft.com/office/drawing/2014/main" id="{BFED7226-5256-46BB-B65F-16987A425C94}"/>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0FA3C36B-E290-45FC-A3B6-3CE3C6E06FBD}"/>
              </a:ext>
            </a:extLst>
          </p:cNvPr>
          <p:cNvSpPr>
            <a:spLocks noGrp="1"/>
          </p:cNvSpPr>
          <p:nvPr>
            <p:ph type="sldNum" sz="quarter" idx="12"/>
          </p:nvPr>
        </p:nvSpPr>
        <p:spPr/>
        <p:txBody>
          <a:bodyPr/>
          <a:lstStyle/>
          <a:p>
            <a:fld id="{3E7CBB3F-7C2B-4EEB-B06D-C2D36A91EF2E}" type="slidenum">
              <a:rPr lang="en-NL" smtClean="0"/>
              <a:t>‹#›</a:t>
            </a:fld>
            <a:endParaRPr lang="en-NL"/>
          </a:p>
        </p:txBody>
      </p:sp>
    </p:spTree>
    <p:extLst>
      <p:ext uri="{BB962C8B-B14F-4D97-AF65-F5344CB8AC3E}">
        <p14:creationId xmlns:p14="http://schemas.microsoft.com/office/powerpoint/2010/main" val="3832809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9FF6F-5309-49CA-8CAB-801506B90A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E0C51E40-4142-406A-B543-1EB089ECD7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0731CA37-F690-4ADB-A18B-8683C0C1F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A002D7-52C4-45D8-B06E-C36A1642F1C1}"/>
              </a:ext>
            </a:extLst>
          </p:cNvPr>
          <p:cNvSpPr>
            <a:spLocks noGrp="1"/>
          </p:cNvSpPr>
          <p:nvPr>
            <p:ph type="dt" sz="half" idx="10"/>
          </p:nvPr>
        </p:nvSpPr>
        <p:spPr/>
        <p:txBody>
          <a:bodyPr/>
          <a:lstStyle/>
          <a:p>
            <a:fld id="{9375BEC7-712F-42C3-ADCD-EE91CB1DE609}" type="datetimeFigureOut">
              <a:rPr lang="en-NL" smtClean="0"/>
              <a:t>12/09/2018</a:t>
            </a:fld>
            <a:endParaRPr lang="en-NL"/>
          </a:p>
        </p:txBody>
      </p:sp>
      <p:sp>
        <p:nvSpPr>
          <p:cNvPr id="6" name="Footer Placeholder 5">
            <a:extLst>
              <a:ext uri="{FF2B5EF4-FFF2-40B4-BE49-F238E27FC236}">
                <a16:creationId xmlns:a16="http://schemas.microsoft.com/office/drawing/2014/main" id="{8EAEC75F-D91E-4C0D-A73F-36F62674BCF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00B2BAAE-CA7F-42FE-8B5C-C4B94E273B88}"/>
              </a:ext>
            </a:extLst>
          </p:cNvPr>
          <p:cNvSpPr>
            <a:spLocks noGrp="1"/>
          </p:cNvSpPr>
          <p:nvPr>
            <p:ph type="sldNum" sz="quarter" idx="12"/>
          </p:nvPr>
        </p:nvSpPr>
        <p:spPr/>
        <p:txBody>
          <a:bodyPr/>
          <a:lstStyle/>
          <a:p>
            <a:fld id="{3E7CBB3F-7C2B-4EEB-B06D-C2D36A91EF2E}" type="slidenum">
              <a:rPr lang="en-NL" smtClean="0"/>
              <a:t>‹#›</a:t>
            </a:fld>
            <a:endParaRPr lang="en-NL"/>
          </a:p>
        </p:txBody>
      </p:sp>
    </p:spTree>
    <p:extLst>
      <p:ext uri="{BB962C8B-B14F-4D97-AF65-F5344CB8AC3E}">
        <p14:creationId xmlns:p14="http://schemas.microsoft.com/office/powerpoint/2010/main" val="980560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316E0-2BBA-4CAD-A54B-11F554C850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43A44F7D-6857-4430-B571-3EF415E324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D716B5F0-4875-40E3-9E6D-DEDD2B812E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233343-C763-4E93-B443-E57A451B8E65}"/>
              </a:ext>
            </a:extLst>
          </p:cNvPr>
          <p:cNvSpPr>
            <a:spLocks noGrp="1"/>
          </p:cNvSpPr>
          <p:nvPr>
            <p:ph type="dt" sz="half" idx="10"/>
          </p:nvPr>
        </p:nvSpPr>
        <p:spPr/>
        <p:txBody>
          <a:bodyPr/>
          <a:lstStyle/>
          <a:p>
            <a:fld id="{9375BEC7-712F-42C3-ADCD-EE91CB1DE609}" type="datetimeFigureOut">
              <a:rPr lang="en-NL" smtClean="0"/>
              <a:t>12/09/2018</a:t>
            </a:fld>
            <a:endParaRPr lang="en-NL"/>
          </a:p>
        </p:txBody>
      </p:sp>
      <p:sp>
        <p:nvSpPr>
          <p:cNvPr id="6" name="Footer Placeholder 5">
            <a:extLst>
              <a:ext uri="{FF2B5EF4-FFF2-40B4-BE49-F238E27FC236}">
                <a16:creationId xmlns:a16="http://schemas.microsoft.com/office/drawing/2014/main" id="{9AE07569-9025-4956-8C61-69F19052FFBE}"/>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BCA2A845-25B5-4660-9713-3971DBA67B51}"/>
              </a:ext>
            </a:extLst>
          </p:cNvPr>
          <p:cNvSpPr>
            <a:spLocks noGrp="1"/>
          </p:cNvSpPr>
          <p:nvPr>
            <p:ph type="sldNum" sz="quarter" idx="12"/>
          </p:nvPr>
        </p:nvSpPr>
        <p:spPr/>
        <p:txBody>
          <a:bodyPr/>
          <a:lstStyle/>
          <a:p>
            <a:fld id="{3E7CBB3F-7C2B-4EEB-B06D-C2D36A91EF2E}" type="slidenum">
              <a:rPr lang="en-NL" smtClean="0"/>
              <a:t>‹#›</a:t>
            </a:fld>
            <a:endParaRPr lang="en-NL"/>
          </a:p>
        </p:txBody>
      </p:sp>
    </p:spTree>
    <p:extLst>
      <p:ext uri="{BB962C8B-B14F-4D97-AF65-F5344CB8AC3E}">
        <p14:creationId xmlns:p14="http://schemas.microsoft.com/office/powerpoint/2010/main" val="3110324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C38D68-3DDD-416A-A7A0-C6FE77CE0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9F75D9B0-952D-4CB8-9E37-A14B679097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8CA4E1AD-54F1-4EC9-B3D4-F5CD747887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75BEC7-712F-42C3-ADCD-EE91CB1DE609}" type="datetimeFigureOut">
              <a:rPr lang="en-NL" smtClean="0"/>
              <a:t>12/09/2018</a:t>
            </a:fld>
            <a:endParaRPr lang="en-NL"/>
          </a:p>
        </p:txBody>
      </p:sp>
      <p:sp>
        <p:nvSpPr>
          <p:cNvPr id="5" name="Footer Placeholder 4">
            <a:extLst>
              <a:ext uri="{FF2B5EF4-FFF2-40B4-BE49-F238E27FC236}">
                <a16:creationId xmlns:a16="http://schemas.microsoft.com/office/drawing/2014/main" id="{EF379484-780B-477E-BE6B-17F214DAF2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97B693E-42B2-405B-B8E0-287A868404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7CBB3F-7C2B-4EEB-B06D-C2D36A91EF2E}" type="slidenum">
              <a:rPr lang="en-NL" smtClean="0"/>
              <a:t>‹#›</a:t>
            </a:fld>
            <a:endParaRPr lang="en-NL"/>
          </a:p>
        </p:txBody>
      </p:sp>
    </p:spTree>
    <p:extLst>
      <p:ext uri="{BB962C8B-B14F-4D97-AF65-F5344CB8AC3E}">
        <p14:creationId xmlns:p14="http://schemas.microsoft.com/office/powerpoint/2010/main" val="4184183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1.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slide" Target="slide26.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42.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43.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31.xml"/><Relationship Id="rId4" Type="http://schemas.openxmlformats.org/officeDocument/2006/relationships/slide" Target="slide29.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45.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slide" Target="slide28.xml"/></Relationships>
</file>

<file path=ppt/slides/_rels/slide2.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56.xml"/><Relationship Id="rId3" Type="http://schemas.openxmlformats.org/officeDocument/2006/relationships/slide" Target="slide3.xml"/><Relationship Id="rId7" Type="http://schemas.openxmlformats.org/officeDocument/2006/relationships/slide" Target="slide10.xml"/><Relationship Id="rId12" Type="http://schemas.openxmlformats.org/officeDocument/2006/relationships/slide" Target="slide21.xml"/><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slide" Target="slide8.xml"/><Relationship Id="rId11" Type="http://schemas.openxmlformats.org/officeDocument/2006/relationships/slide" Target="slide19.xml"/><Relationship Id="rId5" Type="http://schemas.openxmlformats.org/officeDocument/2006/relationships/slide" Target="slide6.xml"/><Relationship Id="rId10" Type="http://schemas.openxmlformats.org/officeDocument/2006/relationships/slide" Target="slide18.xml"/><Relationship Id="rId4" Type="http://schemas.openxmlformats.org/officeDocument/2006/relationships/slide" Target="slide4.xml"/><Relationship Id="rId9" Type="http://schemas.openxmlformats.org/officeDocument/2006/relationships/slide" Target="slide15.xml"/></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rufus.akeo.ie/" TargetMode="Externa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24.xml"/><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slide" Target="slide21.xml"/><Relationship Id="rId4" Type="http://schemas.openxmlformats.org/officeDocument/2006/relationships/hyperlink" Target="http://openclipart.org/detail/167170/usb-thumb-drive-3-by-rygle" TargetMode="Externa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7.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4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4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38.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slide" Target="slide27.xml"/></Relationships>
</file>

<file path=ppt/slides/_rels/slide4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5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5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rufus.akeo.ie/" TargetMode="External"/><Relationship Id="rId2" Type="http://schemas.openxmlformats.org/officeDocument/2006/relationships/hyperlink" Target="https://www.pcbuildingsim.com/" TargetMode="Externa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39.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4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4C3B-135D-4F28-A9EF-2C46E1B3106B}"/>
              </a:ext>
            </a:extLst>
          </p:cNvPr>
          <p:cNvSpPr>
            <a:spLocks noGrp="1"/>
          </p:cNvSpPr>
          <p:nvPr>
            <p:ph type="ctrTitle"/>
          </p:nvPr>
        </p:nvSpPr>
        <p:spPr>
          <a:xfrm>
            <a:off x="2278145" y="680720"/>
            <a:ext cx="9144000" cy="2387600"/>
          </a:xfrm>
        </p:spPr>
        <p:txBody>
          <a:bodyPr/>
          <a:lstStyle/>
          <a:p>
            <a:r>
              <a:rPr lang="de-CH" dirty="0"/>
              <a:t>DESKTOP-PC AUFSETZEN</a:t>
            </a:r>
            <a:endParaRPr lang="en-NL" dirty="0"/>
          </a:p>
        </p:txBody>
      </p:sp>
      <p:pic>
        <p:nvPicPr>
          <p:cNvPr id="5" name="Picture 4">
            <a:extLst>
              <a:ext uri="{FF2B5EF4-FFF2-40B4-BE49-F238E27FC236}">
                <a16:creationId xmlns:a16="http://schemas.microsoft.com/office/drawing/2014/main" id="{F582F038-1407-4F27-A938-A521011BFF59}"/>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903566" y="3277616"/>
            <a:ext cx="4288434" cy="3154679"/>
          </a:xfrm>
          <a:prstGeom prst="rect">
            <a:avLst/>
          </a:prstGeom>
        </p:spPr>
      </p:pic>
      <p:pic>
        <p:nvPicPr>
          <p:cNvPr id="11" name="Picture 10">
            <a:extLst>
              <a:ext uri="{FF2B5EF4-FFF2-40B4-BE49-F238E27FC236}">
                <a16:creationId xmlns:a16="http://schemas.microsoft.com/office/drawing/2014/main" id="{421ED58D-01D2-4946-AC8E-D417E55922FC}"/>
              </a:ext>
            </a:extLst>
          </p:cNvPr>
          <p:cNvPicPr>
            <a:picLocks noChangeAspect="1"/>
          </p:cNvPicPr>
          <p:nvPr/>
        </p:nvPicPr>
        <p:blipFill>
          <a:blip r:embed="rId3">
            <a:clrChange>
              <a:clrFrom>
                <a:srgbClr val="808080"/>
              </a:clrFrom>
              <a:clrTo>
                <a:srgbClr val="808080">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rot="1316672">
            <a:off x="743852" y="4082823"/>
            <a:ext cx="3068585" cy="2167188"/>
          </a:xfrm>
          <a:prstGeom prst="rect">
            <a:avLst/>
          </a:prstGeom>
        </p:spPr>
      </p:pic>
      <p:pic>
        <p:nvPicPr>
          <p:cNvPr id="16" name="Picture 15">
            <a:extLst>
              <a:ext uri="{FF2B5EF4-FFF2-40B4-BE49-F238E27FC236}">
                <a16:creationId xmlns:a16="http://schemas.microsoft.com/office/drawing/2014/main" id="{027B36C2-6C53-428D-AE3F-07ECE7B22F72}"/>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5332" y="161086"/>
            <a:ext cx="3283456" cy="1961865"/>
          </a:xfrm>
          <a:prstGeom prst="rect">
            <a:avLst/>
          </a:prstGeom>
        </p:spPr>
      </p:pic>
      <p:sp>
        <p:nvSpPr>
          <p:cNvPr id="3" name="TextBox 2">
            <a:extLst>
              <a:ext uri="{FF2B5EF4-FFF2-40B4-BE49-F238E27FC236}">
                <a16:creationId xmlns:a16="http://schemas.microsoft.com/office/drawing/2014/main" id="{4F23FAAD-CF86-4892-98B8-CB6B28B935CF}"/>
              </a:ext>
            </a:extLst>
          </p:cNvPr>
          <p:cNvSpPr txBox="1"/>
          <p:nvPr/>
        </p:nvSpPr>
        <p:spPr>
          <a:xfrm>
            <a:off x="10702332" y="-23580"/>
            <a:ext cx="1439625" cy="369332"/>
          </a:xfrm>
          <a:prstGeom prst="rect">
            <a:avLst/>
          </a:prstGeom>
          <a:noFill/>
        </p:spPr>
        <p:txBody>
          <a:bodyPr wrap="none" rtlCol="0">
            <a:spAutoFit/>
          </a:bodyPr>
          <a:lstStyle/>
          <a:p>
            <a:r>
              <a:rPr lang="de-CH" dirty="0">
                <a:solidFill>
                  <a:srgbClr val="FF0000"/>
                </a:solidFill>
                <a:hlinkClick r:id="rId6"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Tree>
    <p:extLst>
      <p:ext uri="{BB962C8B-B14F-4D97-AF65-F5344CB8AC3E}">
        <p14:creationId xmlns:p14="http://schemas.microsoft.com/office/powerpoint/2010/main" val="4140577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46911-9000-4B8C-9CF8-E9C2545F005B}"/>
              </a:ext>
            </a:extLst>
          </p:cNvPr>
          <p:cNvSpPr>
            <a:spLocks noGrp="1"/>
          </p:cNvSpPr>
          <p:nvPr>
            <p:ph type="title"/>
          </p:nvPr>
        </p:nvSpPr>
        <p:spPr/>
        <p:txBody>
          <a:bodyPr/>
          <a:lstStyle/>
          <a:p>
            <a:pPr algn="ctr"/>
            <a:r>
              <a:rPr lang="de-CH" b="1" dirty="0"/>
              <a:t>Kühler</a:t>
            </a:r>
            <a:endParaRPr lang="en-NL" b="1" dirty="0"/>
          </a:p>
        </p:txBody>
      </p:sp>
      <p:sp>
        <p:nvSpPr>
          <p:cNvPr id="3" name="Content Placeholder 2">
            <a:extLst>
              <a:ext uri="{FF2B5EF4-FFF2-40B4-BE49-F238E27FC236}">
                <a16:creationId xmlns:a16="http://schemas.microsoft.com/office/drawing/2014/main" id="{3B1C2B4D-28B4-4EB9-B2BC-257908321618}"/>
              </a:ext>
            </a:extLst>
          </p:cNvPr>
          <p:cNvSpPr>
            <a:spLocks noGrp="1"/>
          </p:cNvSpPr>
          <p:nvPr>
            <p:ph idx="1"/>
          </p:nvPr>
        </p:nvSpPr>
        <p:spPr/>
        <p:txBody>
          <a:bodyPr/>
          <a:lstStyle/>
          <a:p>
            <a:pPr marL="0" indent="0">
              <a:buNone/>
            </a:pPr>
            <a:r>
              <a:rPr lang="de-CH" dirty="0"/>
              <a:t>		Den Kühler baut man im Normalfall auch auf das 				Motherboard. Hier kommt die Verkabelung zum ersten 			Mal zum Einsatz, die wir in Form von Bildern unten 			beschreiben.</a:t>
            </a:r>
            <a:endParaRPr lang="en-NL" dirty="0"/>
          </a:p>
          <a:p>
            <a:pPr marL="0" indent="0">
              <a:buNone/>
            </a:pPr>
            <a:r>
              <a:rPr lang="de-CH" dirty="0"/>
              <a:t>		Auch hier muss geschaut werden ob das Motherboard 			kompatibel mit dem Kühler ist.</a:t>
            </a:r>
            <a:endParaRPr lang="en-NL" dirty="0"/>
          </a:p>
          <a:p>
            <a:pPr marL="0" indent="0">
              <a:buNone/>
            </a:pPr>
            <a:endParaRPr lang="en-NL" dirty="0"/>
          </a:p>
        </p:txBody>
      </p:sp>
      <p:sp>
        <p:nvSpPr>
          <p:cNvPr id="4" name="Rectangle 3">
            <a:extLst>
              <a:ext uri="{FF2B5EF4-FFF2-40B4-BE49-F238E27FC236}">
                <a16:creationId xmlns:a16="http://schemas.microsoft.com/office/drawing/2014/main" id="{8BAE2AE4-DD0F-432F-900C-66B5A30B950A}"/>
              </a:ext>
            </a:extLst>
          </p:cNvPr>
          <p:cNvSpPr/>
          <p:nvPr/>
        </p:nvSpPr>
        <p:spPr>
          <a:xfrm>
            <a:off x="10928736" y="6308209"/>
            <a:ext cx="1086901" cy="369332"/>
          </a:xfrm>
          <a:prstGeom prst="rect">
            <a:avLst/>
          </a:prstGeom>
        </p:spPr>
        <p:txBody>
          <a:bodyPr wrap="none">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«ZWECK»</a:t>
            </a:r>
            <a:endParaRPr lang="en-NL" dirty="0">
              <a:solidFill>
                <a:srgbClr val="FF0000"/>
              </a:solidFill>
            </a:endParaRPr>
          </a:p>
        </p:txBody>
      </p:sp>
      <p:sp>
        <p:nvSpPr>
          <p:cNvPr id="5" name="TextBox 4">
            <a:extLst>
              <a:ext uri="{FF2B5EF4-FFF2-40B4-BE49-F238E27FC236}">
                <a16:creationId xmlns:a16="http://schemas.microsoft.com/office/drawing/2014/main" id="{028A47BB-C359-41A5-9C94-AA5B53350710}"/>
              </a:ext>
            </a:extLst>
          </p:cNvPr>
          <p:cNvSpPr txBox="1"/>
          <p:nvPr/>
        </p:nvSpPr>
        <p:spPr>
          <a:xfrm>
            <a:off x="10752375" y="-4207"/>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
        <p:nvSpPr>
          <p:cNvPr id="6" name="TextBox 5">
            <a:extLst>
              <a:ext uri="{FF2B5EF4-FFF2-40B4-BE49-F238E27FC236}">
                <a16:creationId xmlns:a16="http://schemas.microsoft.com/office/drawing/2014/main" id="{43EF48F6-834F-469E-B02D-8204E8F6B229}"/>
              </a:ext>
            </a:extLst>
          </p:cNvPr>
          <p:cNvSpPr txBox="1"/>
          <p:nvPr/>
        </p:nvSpPr>
        <p:spPr>
          <a:xfrm>
            <a:off x="0" y="6308209"/>
            <a:ext cx="1948097" cy="369332"/>
          </a:xfrm>
          <a:prstGeom prst="rect">
            <a:avLst/>
          </a:prstGeom>
          <a:noFill/>
        </p:spPr>
        <p:txBody>
          <a:bodyPr wrap="none" rtlCol="0">
            <a:spAutoFit/>
          </a:bodyPr>
          <a:lstStyle/>
          <a:p>
            <a:r>
              <a:rPr lang="de-CH" dirty="0">
                <a:solidFill>
                  <a:srgbClr val="FF0000"/>
                </a:solidFill>
                <a:hlinkClick r:id="rId4" action="ppaction://hlinksldjump">
                  <a:extLst>
                    <a:ext uri="{A12FA001-AC4F-418D-AE19-62706E023703}">
                      <ahyp:hlinkClr xmlns:ahyp="http://schemas.microsoft.com/office/drawing/2018/hyperlinkcolor" val="tx"/>
                    </a:ext>
                  </a:extLst>
                </a:hlinkClick>
              </a:rPr>
              <a:t>Kabelmanagement</a:t>
            </a:r>
            <a:endParaRPr lang="en-NL" dirty="0">
              <a:solidFill>
                <a:srgbClr val="FF0000"/>
              </a:solidFill>
            </a:endParaRPr>
          </a:p>
        </p:txBody>
      </p:sp>
      <p:sp>
        <p:nvSpPr>
          <p:cNvPr id="7" name="TextBox 6">
            <a:extLst>
              <a:ext uri="{FF2B5EF4-FFF2-40B4-BE49-F238E27FC236}">
                <a16:creationId xmlns:a16="http://schemas.microsoft.com/office/drawing/2014/main" id="{58C66C0B-D3AE-4D05-9747-7D801119A7B5}"/>
              </a:ext>
            </a:extLst>
          </p:cNvPr>
          <p:cNvSpPr txBox="1"/>
          <p:nvPr/>
        </p:nvSpPr>
        <p:spPr>
          <a:xfrm>
            <a:off x="0" y="-4207"/>
            <a:ext cx="1848904" cy="369332"/>
          </a:xfrm>
          <a:prstGeom prst="rect">
            <a:avLst/>
          </a:prstGeom>
          <a:noFill/>
        </p:spPr>
        <p:txBody>
          <a:bodyPr wrap="none" rtlCol="0">
            <a:spAutoFit/>
          </a:bodyPr>
          <a:lstStyle/>
          <a:p>
            <a:r>
              <a:rPr lang="de-CH" dirty="0">
                <a:solidFill>
                  <a:srgbClr val="FF0000"/>
                </a:solidFill>
                <a:hlinkClick r:id="rId5" action="ppaction://hlinksldjump">
                  <a:extLst>
                    <a:ext uri="{A12FA001-AC4F-418D-AE19-62706E023703}">
                      <ahyp:hlinkClr xmlns:ahyp="http://schemas.microsoft.com/office/drawing/2018/hyperlinkcolor" val="tx"/>
                    </a:ext>
                  </a:extLst>
                </a:hlinkClick>
              </a:rPr>
              <a:t>Inhaltsverzeichnis</a:t>
            </a:r>
            <a:endParaRPr lang="en-NL" dirty="0">
              <a:solidFill>
                <a:srgbClr val="FF0000"/>
              </a:solidFill>
            </a:endParaRPr>
          </a:p>
        </p:txBody>
      </p:sp>
    </p:spTree>
    <p:extLst>
      <p:ext uri="{BB962C8B-B14F-4D97-AF65-F5344CB8AC3E}">
        <p14:creationId xmlns:p14="http://schemas.microsoft.com/office/powerpoint/2010/main" val="4050247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20184-4D9C-4CDE-8B77-4888391226B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44" t="-1163" r="103" b="32191"/>
          <a:stretch/>
        </p:blipFill>
        <p:spPr>
          <a:xfrm>
            <a:off x="199813" y="1126551"/>
            <a:ext cx="11792374" cy="4604898"/>
          </a:xfrm>
          <a:prstGeom prst="rect">
            <a:avLst/>
          </a:prstGeom>
        </p:spPr>
      </p:pic>
      <p:sp>
        <p:nvSpPr>
          <p:cNvPr id="6" name="Oval 5">
            <a:extLst>
              <a:ext uri="{FF2B5EF4-FFF2-40B4-BE49-F238E27FC236}">
                <a16:creationId xmlns:a16="http://schemas.microsoft.com/office/drawing/2014/main" id="{A0DEFE00-15D1-480A-816F-2EB82DF1BB18}"/>
              </a:ext>
            </a:extLst>
          </p:cNvPr>
          <p:cNvSpPr/>
          <p:nvPr/>
        </p:nvSpPr>
        <p:spPr>
          <a:xfrm>
            <a:off x="4399280" y="2553721"/>
            <a:ext cx="311503" cy="34973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7" name="Oval 6">
            <a:extLst>
              <a:ext uri="{FF2B5EF4-FFF2-40B4-BE49-F238E27FC236}">
                <a16:creationId xmlns:a16="http://schemas.microsoft.com/office/drawing/2014/main" id="{60EE6982-C378-480F-8C82-3A1253877EDE}"/>
              </a:ext>
            </a:extLst>
          </p:cNvPr>
          <p:cNvSpPr/>
          <p:nvPr/>
        </p:nvSpPr>
        <p:spPr>
          <a:xfrm>
            <a:off x="5537200" y="2553721"/>
            <a:ext cx="311503" cy="34973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8" name="Oval 7">
            <a:extLst>
              <a:ext uri="{FF2B5EF4-FFF2-40B4-BE49-F238E27FC236}">
                <a16:creationId xmlns:a16="http://schemas.microsoft.com/office/drawing/2014/main" id="{F85BFBEF-ECC7-4414-A6C4-CEEC2AAA940B}"/>
              </a:ext>
            </a:extLst>
          </p:cNvPr>
          <p:cNvSpPr/>
          <p:nvPr/>
        </p:nvSpPr>
        <p:spPr>
          <a:xfrm>
            <a:off x="4436463" y="3954546"/>
            <a:ext cx="311503" cy="34973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9" name="Oval 8">
            <a:extLst>
              <a:ext uri="{FF2B5EF4-FFF2-40B4-BE49-F238E27FC236}">
                <a16:creationId xmlns:a16="http://schemas.microsoft.com/office/drawing/2014/main" id="{5F2B8A8F-388C-4B0D-B32D-904E68116D8C}"/>
              </a:ext>
            </a:extLst>
          </p:cNvPr>
          <p:cNvSpPr/>
          <p:nvPr/>
        </p:nvSpPr>
        <p:spPr>
          <a:xfrm>
            <a:off x="5608320" y="3833466"/>
            <a:ext cx="311503" cy="34973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0" name="TextBox 9">
            <a:extLst>
              <a:ext uri="{FF2B5EF4-FFF2-40B4-BE49-F238E27FC236}">
                <a16:creationId xmlns:a16="http://schemas.microsoft.com/office/drawing/2014/main" id="{1D69849C-24BF-42A4-98F3-8B5513FE2F73}"/>
              </a:ext>
            </a:extLst>
          </p:cNvPr>
          <p:cNvSpPr txBox="1"/>
          <p:nvPr/>
        </p:nvSpPr>
        <p:spPr>
          <a:xfrm>
            <a:off x="10752375" y="0"/>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Tree>
    <p:extLst>
      <p:ext uri="{BB962C8B-B14F-4D97-AF65-F5344CB8AC3E}">
        <p14:creationId xmlns:p14="http://schemas.microsoft.com/office/powerpoint/2010/main" val="3237465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ACE79-7564-4239-939B-3536AE83ED45}"/>
              </a:ext>
            </a:extLst>
          </p:cNvPr>
          <p:cNvSpPr>
            <a:spLocks noGrp="1"/>
          </p:cNvSpPr>
          <p:nvPr>
            <p:ph type="title"/>
          </p:nvPr>
        </p:nvSpPr>
        <p:spPr/>
        <p:txBody>
          <a:bodyPr/>
          <a:lstStyle/>
          <a:p>
            <a:pPr algn="ctr"/>
            <a:r>
              <a:rPr lang="de-CH" b="1" dirty="0"/>
              <a:t>Power Supply</a:t>
            </a:r>
            <a:endParaRPr lang="en-NL" b="1" dirty="0"/>
          </a:p>
        </p:txBody>
      </p:sp>
      <p:sp>
        <p:nvSpPr>
          <p:cNvPr id="3" name="Content Placeholder 2">
            <a:extLst>
              <a:ext uri="{FF2B5EF4-FFF2-40B4-BE49-F238E27FC236}">
                <a16:creationId xmlns:a16="http://schemas.microsoft.com/office/drawing/2014/main" id="{A59C1196-D033-487A-8A4C-86ACCA49EE35}"/>
              </a:ext>
            </a:extLst>
          </p:cNvPr>
          <p:cNvSpPr>
            <a:spLocks noGrp="1"/>
          </p:cNvSpPr>
          <p:nvPr>
            <p:ph idx="1"/>
          </p:nvPr>
        </p:nvSpPr>
        <p:spPr/>
        <p:txBody>
          <a:bodyPr/>
          <a:lstStyle/>
          <a:p>
            <a:pPr marL="0" indent="0">
              <a:buNone/>
            </a:pPr>
            <a:r>
              <a:rPr lang="de-CH" dirty="0"/>
              <a:t>		Das Power Supply kommt an den Boden des Cases und 			eventuell muss man eine Deckplatte abschrauben bevor 			man das Power Supply reinlegen kann.</a:t>
            </a:r>
            <a:endParaRPr lang="en-NL" dirty="0"/>
          </a:p>
          <a:p>
            <a:pPr marL="0" indent="0">
              <a:buNone/>
            </a:pPr>
            <a:endParaRPr lang="en-NL" dirty="0"/>
          </a:p>
        </p:txBody>
      </p:sp>
      <p:sp>
        <p:nvSpPr>
          <p:cNvPr id="4" name="Rectangle 3">
            <a:extLst>
              <a:ext uri="{FF2B5EF4-FFF2-40B4-BE49-F238E27FC236}">
                <a16:creationId xmlns:a16="http://schemas.microsoft.com/office/drawing/2014/main" id="{63121363-80D5-424B-A383-40EF362BF87B}"/>
              </a:ext>
            </a:extLst>
          </p:cNvPr>
          <p:cNvSpPr/>
          <p:nvPr/>
        </p:nvSpPr>
        <p:spPr>
          <a:xfrm>
            <a:off x="10986710" y="6176963"/>
            <a:ext cx="1086901" cy="369332"/>
          </a:xfrm>
          <a:prstGeom prst="rect">
            <a:avLst/>
          </a:prstGeom>
        </p:spPr>
        <p:txBody>
          <a:bodyPr wrap="none">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«ZWECK»</a:t>
            </a:r>
            <a:endParaRPr lang="en-NL" dirty="0">
              <a:solidFill>
                <a:srgbClr val="FF0000"/>
              </a:solidFill>
            </a:endParaRPr>
          </a:p>
        </p:txBody>
      </p:sp>
      <p:sp>
        <p:nvSpPr>
          <p:cNvPr id="5" name="TextBox 4">
            <a:extLst>
              <a:ext uri="{FF2B5EF4-FFF2-40B4-BE49-F238E27FC236}">
                <a16:creationId xmlns:a16="http://schemas.microsoft.com/office/drawing/2014/main" id="{0231B1BE-E9EA-4534-9EFB-B7B9651EFA6F}"/>
              </a:ext>
            </a:extLst>
          </p:cNvPr>
          <p:cNvSpPr txBox="1"/>
          <p:nvPr/>
        </p:nvSpPr>
        <p:spPr>
          <a:xfrm>
            <a:off x="10810349" y="-4207"/>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
        <p:nvSpPr>
          <p:cNvPr id="6" name="TextBox 5">
            <a:extLst>
              <a:ext uri="{FF2B5EF4-FFF2-40B4-BE49-F238E27FC236}">
                <a16:creationId xmlns:a16="http://schemas.microsoft.com/office/drawing/2014/main" id="{C25A3587-DB1C-4FBD-BF95-6420DF571B2E}"/>
              </a:ext>
            </a:extLst>
          </p:cNvPr>
          <p:cNvSpPr txBox="1"/>
          <p:nvPr/>
        </p:nvSpPr>
        <p:spPr>
          <a:xfrm>
            <a:off x="0" y="-4207"/>
            <a:ext cx="1848904" cy="369332"/>
          </a:xfrm>
          <a:prstGeom prst="rect">
            <a:avLst/>
          </a:prstGeom>
          <a:noFill/>
        </p:spPr>
        <p:txBody>
          <a:bodyPr wrap="none" rtlCol="0">
            <a:spAutoFit/>
          </a:bodyPr>
          <a:lstStyle/>
          <a:p>
            <a:r>
              <a:rPr lang="de-CH" dirty="0">
                <a:solidFill>
                  <a:srgbClr val="FF0000"/>
                </a:solidFill>
                <a:hlinkClick r:id="rId4" action="ppaction://hlinksldjump">
                  <a:extLst>
                    <a:ext uri="{A12FA001-AC4F-418D-AE19-62706E023703}">
                      <ahyp:hlinkClr xmlns:ahyp="http://schemas.microsoft.com/office/drawing/2018/hyperlinkcolor" val="tx"/>
                    </a:ext>
                  </a:extLst>
                </a:hlinkClick>
              </a:rPr>
              <a:t>Inhaltsverzeichnis</a:t>
            </a:r>
            <a:endParaRPr lang="en-NL" dirty="0">
              <a:solidFill>
                <a:srgbClr val="FF0000"/>
              </a:solidFill>
            </a:endParaRPr>
          </a:p>
        </p:txBody>
      </p:sp>
    </p:spTree>
    <p:extLst>
      <p:ext uri="{BB962C8B-B14F-4D97-AF65-F5344CB8AC3E}">
        <p14:creationId xmlns:p14="http://schemas.microsoft.com/office/powerpoint/2010/main" val="1755301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D22C50A-18FE-45DF-8F4D-EA1BB6A6DA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0" y="643466"/>
            <a:ext cx="9904120" cy="5571067"/>
          </a:xfrm>
          <a:prstGeom prst="rect">
            <a:avLst/>
          </a:prstGeom>
        </p:spPr>
      </p:pic>
      <p:sp>
        <p:nvSpPr>
          <p:cNvPr id="6" name="Oval 5">
            <a:extLst>
              <a:ext uri="{FF2B5EF4-FFF2-40B4-BE49-F238E27FC236}">
                <a16:creationId xmlns:a16="http://schemas.microsoft.com/office/drawing/2014/main" id="{97451CBD-4D9A-40BE-8274-121651543A83}"/>
              </a:ext>
            </a:extLst>
          </p:cNvPr>
          <p:cNvSpPr/>
          <p:nvPr/>
        </p:nvSpPr>
        <p:spPr>
          <a:xfrm>
            <a:off x="6532880" y="4392681"/>
            <a:ext cx="538480" cy="31139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8" name="Oval 7">
            <a:extLst>
              <a:ext uri="{FF2B5EF4-FFF2-40B4-BE49-F238E27FC236}">
                <a16:creationId xmlns:a16="http://schemas.microsoft.com/office/drawing/2014/main" id="{C35EE8A4-41E4-4C84-8317-F10FC7224416}"/>
              </a:ext>
            </a:extLst>
          </p:cNvPr>
          <p:cNvSpPr/>
          <p:nvPr/>
        </p:nvSpPr>
        <p:spPr>
          <a:xfrm>
            <a:off x="7630160" y="4392680"/>
            <a:ext cx="538480" cy="31139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9" name="Oval 8">
            <a:extLst>
              <a:ext uri="{FF2B5EF4-FFF2-40B4-BE49-F238E27FC236}">
                <a16:creationId xmlns:a16="http://schemas.microsoft.com/office/drawing/2014/main" id="{27A01500-39BB-4049-8B1E-185EF77D7A2E}"/>
              </a:ext>
            </a:extLst>
          </p:cNvPr>
          <p:cNvSpPr/>
          <p:nvPr/>
        </p:nvSpPr>
        <p:spPr>
          <a:xfrm>
            <a:off x="6532880" y="5303607"/>
            <a:ext cx="538480" cy="31139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0" name="Oval 9">
            <a:extLst>
              <a:ext uri="{FF2B5EF4-FFF2-40B4-BE49-F238E27FC236}">
                <a16:creationId xmlns:a16="http://schemas.microsoft.com/office/drawing/2014/main" id="{74F0C220-E49A-4DD2-97F4-0373667AFB22}"/>
              </a:ext>
            </a:extLst>
          </p:cNvPr>
          <p:cNvSpPr/>
          <p:nvPr/>
        </p:nvSpPr>
        <p:spPr>
          <a:xfrm>
            <a:off x="7630160" y="5147906"/>
            <a:ext cx="538480" cy="31139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7" name="TextBox 6">
            <a:extLst>
              <a:ext uri="{FF2B5EF4-FFF2-40B4-BE49-F238E27FC236}">
                <a16:creationId xmlns:a16="http://schemas.microsoft.com/office/drawing/2014/main" id="{E9AE2FB9-3A05-4533-BBD7-36444DB29448}"/>
              </a:ext>
            </a:extLst>
          </p:cNvPr>
          <p:cNvSpPr txBox="1"/>
          <p:nvPr/>
        </p:nvSpPr>
        <p:spPr>
          <a:xfrm>
            <a:off x="10752375" y="6096"/>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Tree>
    <p:extLst>
      <p:ext uri="{BB962C8B-B14F-4D97-AF65-F5344CB8AC3E}">
        <p14:creationId xmlns:p14="http://schemas.microsoft.com/office/powerpoint/2010/main" val="682576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D61246E-BDBE-499D-A083-E9AAA09576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0" y="643466"/>
            <a:ext cx="9904120" cy="5571067"/>
          </a:xfrm>
          <a:prstGeom prst="rect">
            <a:avLst/>
          </a:prstGeom>
        </p:spPr>
      </p:pic>
      <p:sp>
        <p:nvSpPr>
          <p:cNvPr id="3" name="TextBox 2">
            <a:extLst>
              <a:ext uri="{FF2B5EF4-FFF2-40B4-BE49-F238E27FC236}">
                <a16:creationId xmlns:a16="http://schemas.microsoft.com/office/drawing/2014/main" id="{6B2C73F0-2CF4-4AF7-BEBF-33DBDFFFD365}"/>
              </a:ext>
            </a:extLst>
          </p:cNvPr>
          <p:cNvSpPr txBox="1"/>
          <p:nvPr/>
        </p:nvSpPr>
        <p:spPr>
          <a:xfrm>
            <a:off x="10752375" y="0"/>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Tree>
    <p:extLst>
      <p:ext uri="{BB962C8B-B14F-4D97-AF65-F5344CB8AC3E}">
        <p14:creationId xmlns:p14="http://schemas.microsoft.com/office/powerpoint/2010/main" val="3661773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13F5-6189-4D09-A6FC-DAB642136766}"/>
              </a:ext>
            </a:extLst>
          </p:cNvPr>
          <p:cNvSpPr>
            <a:spLocks noGrp="1"/>
          </p:cNvSpPr>
          <p:nvPr>
            <p:ph type="title"/>
          </p:nvPr>
        </p:nvSpPr>
        <p:spPr/>
        <p:txBody>
          <a:bodyPr/>
          <a:lstStyle/>
          <a:p>
            <a:pPr algn="ctr"/>
            <a:r>
              <a:rPr lang="de-CH" b="1" dirty="0"/>
              <a:t>HDD/SSD</a:t>
            </a:r>
            <a:endParaRPr lang="en-NL" b="1" dirty="0"/>
          </a:p>
        </p:txBody>
      </p:sp>
      <p:sp>
        <p:nvSpPr>
          <p:cNvPr id="3" name="Content Placeholder 2">
            <a:extLst>
              <a:ext uri="{FF2B5EF4-FFF2-40B4-BE49-F238E27FC236}">
                <a16:creationId xmlns:a16="http://schemas.microsoft.com/office/drawing/2014/main" id="{02D1B056-C901-4862-A2B6-FB85A4B8D62B}"/>
              </a:ext>
            </a:extLst>
          </p:cNvPr>
          <p:cNvSpPr>
            <a:spLocks noGrp="1"/>
          </p:cNvSpPr>
          <p:nvPr>
            <p:ph idx="1"/>
          </p:nvPr>
        </p:nvSpPr>
        <p:spPr/>
        <p:txBody>
          <a:bodyPr/>
          <a:lstStyle/>
          <a:p>
            <a:pPr marL="0" indent="0">
              <a:buNone/>
            </a:pPr>
            <a:r>
              <a:rPr lang="de-CH" dirty="0"/>
              <a:t>		Die HDDs werden in einem Gestell, welches im Case 			vorhanden sein sollte abgestellt und können verschiedene 		Speicherplatz-Kapazitäten haben. </a:t>
            </a:r>
            <a:endParaRPr lang="en-NL" dirty="0"/>
          </a:p>
          <a:p>
            <a:pPr marL="0" indent="0">
              <a:buNone/>
            </a:pPr>
            <a:r>
              <a:rPr lang="de-CH" dirty="0"/>
              <a:t>		Manchmal ist es nur möglich die HDDs von der Rückseite</a:t>
            </a:r>
            <a:endParaRPr lang="en-NL" dirty="0"/>
          </a:p>
          <a:p>
            <a:pPr marL="0" indent="0">
              <a:buNone/>
            </a:pPr>
            <a:r>
              <a:rPr lang="de-CH" dirty="0"/>
              <a:t>		des Cases hereinzuschieben, da vorne eine Absperrung 			ist.</a:t>
            </a:r>
            <a:endParaRPr lang="en-NL" dirty="0"/>
          </a:p>
          <a:p>
            <a:pPr marL="0" indent="0">
              <a:buNone/>
            </a:pPr>
            <a:endParaRPr lang="en-NL" dirty="0"/>
          </a:p>
        </p:txBody>
      </p:sp>
      <p:sp>
        <p:nvSpPr>
          <p:cNvPr id="4" name="Rectangle 3">
            <a:extLst>
              <a:ext uri="{FF2B5EF4-FFF2-40B4-BE49-F238E27FC236}">
                <a16:creationId xmlns:a16="http://schemas.microsoft.com/office/drawing/2014/main" id="{0DDB4E27-ACF0-47E9-8EFD-223C75011942}"/>
              </a:ext>
            </a:extLst>
          </p:cNvPr>
          <p:cNvSpPr/>
          <p:nvPr/>
        </p:nvSpPr>
        <p:spPr>
          <a:xfrm>
            <a:off x="10928736" y="6308209"/>
            <a:ext cx="1086901" cy="369332"/>
          </a:xfrm>
          <a:prstGeom prst="rect">
            <a:avLst/>
          </a:prstGeom>
        </p:spPr>
        <p:txBody>
          <a:bodyPr wrap="none">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«ZWECK»</a:t>
            </a:r>
            <a:endParaRPr lang="en-NL" dirty="0">
              <a:solidFill>
                <a:srgbClr val="FF0000"/>
              </a:solidFill>
            </a:endParaRPr>
          </a:p>
        </p:txBody>
      </p:sp>
      <p:sp>
        <p:nvSpPr>
          <p:cNvPr id="5" name="TextBox 4">
            <a:extLst>
              <a:ext uri="{FF2B5EF4-FFF2-40B4-BE49-F238E27FC236}">
                <a16:creationId xmlns:a16="http://schemas.microsoft.com/office/drawing/2014/main" id="{A83878FD-ED5E-4011-855C-B3FD878179C7}"/>
              </a:ext>
            </a:extLst>
          </p:cNvPr>
          <p:cNvSpPr txBox="1"/>
          <p:nvPr/>
        </p:nvSpPr>
        <p:spPr>
          <a:xfrm>
            <a:off x="10752375" y="-4207"/>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
        <p:nvSpPr>
          <p:cNvPr id="6" name="TextBox 5">
            <a:extLst>
              <a:ext uri="{FF2B5EF4-FFF2-40B4-BE49-F238E27FC236}">
                <a16:creationId xmlns:a16="http://schemas.microsoft.com/office/drawing/2014/main" id="{D495F83A-285B-4F4E-A7E0-51488FA63F45}"/>
              </a:ext>
            </a:extLst>
          </p:cNvPr>
          <p:cNvSpPr txBox="1"/>
          <p:nvPr/>
        </p:nvSpPr>
        <p:spPr>
          <a:xfrm>
            <a:off x="0" y="6308209"/>
            <a:ext cx="2430602" cy="369332"/>
          </a:xfrm>
          <a:prstGeom prst="rect">
            <a:avLst/>
          </a:prstGeom>
          <a:noFill/>
        </p:spPr>
        <p:txBody>
          <a:bodyPr wrap="none" rtlCol="0">
            <a:spAutoFit/>
          </a:bodyPr>
          <a:lstStyle/>
          <a:p>
            <a:r>
              <a:rPr lang="de-CH" dirty="0">
                <a:solidFill>
                  <a:srgbClr val="FF0000"/>
                </a:solidFill>
                <a:hlinkClick r:id="rId4" action="ppaction://hlinksldjump">
                  <a:extLst>
                    <a:ext uri="{A12FA001-AC4F-418D-AE19-62706E023703}">
                      <ahyp:hlinkClr xmlns:ahyp="http://schemas.microsoft.com/office/drawing/2018/hyperlinkcolor" val="tx"/>
                    </a:ext>
                  </a:extLst>
                </a:hlinkClick>
              </a:rPr>
              <a:t>Kabelmanagement HDD</a:t>
            </a:r>
            <a:endParaRPr lang="en-NL" dirty="0">
              <a:solidFill>
                <a:srgbClr val="FF0000"/>
              </a:solidFill>
            </a:endParaRPr>
          </a:p>
        </p:txBody>
      </p:sp>
      <p:sp>
        <p:nvSpPr>
          <p:cNvPr id="7" name="TextBox 6">
            <a:extLst>
              <a:ext uri="{FF2B5EF4-FFF2-40B4-BE49-F238E27FC236}">
                <a16:creationId xmlns:a16="http://schemas.microsoft.com/office/drawing/2014/main" id="{374D8EDF-4326-43EB-8EC5-0DE93E24F4FE}"/>
              </a:ext>
            </a:extLst>
          </p:cNvPr>
          <p:cNvSpPr txBox="1"/>
          <p:nvPr/>
        </p:nvSpPr>
        <p:spPr>
          <a:xfrm>
            <a:off x="2430602" y="6308209"/>
            <a:ext cx="2355260" cy="369332"/>
          </a:xfrm>
          <a:prstGeom prst="rect">
            <a:avLst/>
          </a:prstGeom>
          <a:noFill/>
        </p:spPr>
        <p:txBody>
          <a:bodyPr wrap="none" rtlCol="0">
            <a:spAutoFit/>
          </a:bodyPr>
          <a:lstStyle/>
          <a:p>
            <a:r>
              <a:rPr lang="de-CH" dirty="0">
                <a:solidFill>
                  <a:srgbClr val="FF0000"/>
                </a:solidFill>
                <a:hlinkClick r:id="rId5" action="ppaction://hlinksldjump">
                  <a:extLst>
                    <a:ext uri="{A12FA001-AC4F-418D-AE19-62706E023703}">
                      <ahyp:hlinkClr xmlns:ahyp="http://schemas.microsoft.com/office/drawing/2018/hyperlinkcolor" val="tx"/>
                    </a:ext>
                  </a:extLst>
                </a:hlinkClick>
              </a:rPr>
              <a:t>Kabelmanagement SSD</a:t>
            </a:r>
            <a:endParaRPr lang="en-NL" dirty="0">
              <a:solidFill>
                <a:srgbClr val="FF0000"/>
              </a:solidFill>
            </a:endParaRPr>
          </a:p>
        </p:txBody>
      </p:sp>
      <p:sp>
        <p:nvSpPr>
          <p:cNvPr id="8" name="TextBox 7">
            <a:extLst>
              <a:ext uri="{FF2B5EF4-FFF2-40B4-BE49-F238E27FC236}">
                <a16:creationId xmlns:a16="http://schemas.microsoft.com/office/drawing/2014/main" id="{40964D34-E67E-4708-9B5E-91C02783E38B}"/>
              </a:ext>
            </a:extLst>
          </p:cNvPr>
          <p:cNvSpPr txBox="1"/>
          <p:nvPr/>
        </p:nvSpPr>
        <p:spPr>
          <a:xfrm>
            <a:off x="0" y="-4207"/>
            <a:ext cx="1848904" cy="369332"/>
          </a:xfrm>
          <a:prstGeom prst="rect">
            <a:avLst/>
          </a:prstGeom>
          <a:noFill/>
        </p:spPr>
        <p:txBody>
          <a:bodyPr wrap="none" rtlCol="0">
            <a:spAutoFit/>
          </a:bodyPr>
          <a:lstStyle/>
          <a:p>
            <a:r>
              <a:rPr lang="de-CH" dirty="0">
                <a:solidFill>
                  <a:srgbClr val="FF0000"/>
                </a:solidFill>
                <a:hlinkClick r:id="rId6" action="ppaction://hlinksldjump">
                  <a:extLst>
                    <a:ext uri="{A12FA001-AC4F-418D-AE19-62706E023703}">
                      <ahyp:hlinkClr xmlns:ahyp="http://schemas.microsoft.com/office/drawing/2018/hyperlinkcolor" val="tx"/>
                    </a:ext>
                  </a:extLst>
                </a:hlinkClick>
              </a:rPr>
              <a:t>Inhaltsverzeichnis</a:t>
            </a:r>
            <a:endParaRPr lang="en-NL" dirty="0">
              <a:solidFill>
                <a:srgbClr val="FF0000"/>
              </a:solidFill>
            </a:endParaRPr>
          </a:p>
        </p:txBody>
      </p:sp>
    </p:spTree>
    <p:extLst>
      <p:ext uri="{BB962C8B-B14F-4D97-AF65-F5344CB8AC3E}">
        <p14:creationId xmlns:p14="http://schemas.microsoft.com/office/powerpoint/2010/main" val="3908378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3F85179-8DAF-4703-8D1F-D70B3741085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76" r="1" b="8104"/>
          <a:stretch/>
        </p:blipFill>
        <p:spPr>
          <a:xfrm>
            <a:off x="643467" y="643467"/>
            <a:ext cx="10905066" cy="5571066"/>
          </a:xfrm>
          <a:prstGeom prst="rect">
            <a:avLst/>
          </a:prstGeom>
        </p:spPr>
      </p:pic>
      <p:cxnSp>
        <p:nvCxnSpPr>
          <p:cNvPr id="7" name="Straight Arrow Connector 6">
            <a:extLst>
              <a:ext uri="{FF2B5EF4-FFF2-40B4-BE49-F238E27FC236}">
                <a16:creationId xmlns:a16="http://schemas.microsoft.com/office/drawing/2014/main" id="{2F0CD808-C276-494E-9CD6-8774C4AFF602}"/>
              </a:ext>
            </a:extLst>
          </p:cNvPr>
          <p:cNvCxnSpPr>
            <a:cxnSpLocks/>
          </p:cNvCxnSpPr>
          <p:nvPr/>
        </p:nvCxnSpPr>
        <p:spPr>
          <a:xfrm flipV="1">
            <a:off x="4006392" y="3054286"/>
            <a:ext cx="509048" cy="3747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A33001-6696-45C2-8868-44B145C3FCF8}"/>
              </a:ext>
            </a:extLst>
          </p:cNvPr>
          <p:cNvCxnSpPr>
            <a:cxnSpLocks/>
          </p:cNvCxnSpPr>
          <p:nvPr/>
        </p:nvCxnSpPr>
        <p:spPr>
          <a:xfrm flipV="1">
            <a:off x="4515440" y="3108490"/>
            <a:ext cx="509048" cy="3747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C9268F1-4A23-49D9-90B9-7201A7D50179}"/>
              </a:ext>
            </a:extLst>
          </p:cNvPr>
          <p:cNvCxnSpPr>
            <a:cxnSpLocks/>
          </p:cNvCxnSpPr>
          <p:nvPr/>
        </p:nvCxnSpPr>
        <p:spPr>
          <a:xfrm flipV="1">
            <a:off x="4006392" y="3781721"/>
            <a:ext cx="509048" cy="3747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F7B178F-8703-44EC-AA3C-B9D11C86CE01}"/>
              </a:ext>
            </a:extLst>
          </p:cNvPr>
          <p:cNvCxnSpPr>
            <a:cxnSpLocks/>
          </p:cNvCxnSpPr>
          <p:nvPr/>
        </p:nvCxnSpPr>
        <p:spPr>
          <a:xfrm flipV="1">
            <a:off x="4769964" y="3969078"/>
            <a:ext cx="254524" cy="2223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E6CF97F-49F2-43D0-A827-38457AB40C71}"/>
              </a:ext>
            </a:extLst>
          </p:cNvPr>
          <p:cNvSpPr txBox="1"/>
          <p:nvPr/>
        </p:nvSpPr>
        <p:spPr>
          <a:xfrm>
            <a:off x="10752375" y="0"/>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Tree>
    <p:extLst>
      <p:ext uri="{BB962C8B-B14F-4D97-AF65-F5344CB8AC3E}">
        <p14:creationId xmlns:p14="http://schemas.microsoft.com/office/powerpoint/2010/main" val="3344920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2E54485-8C4B-4949-9802-1FA557ADF2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9582"/>
          <a:stretch/>
        </p:blipFill>
        <p:spPr>
          <a:xfrm>
            <a:off x="643467" y="643467"/>
            <a:ext cx="10905066" cy="5571066"/>
          </a:xfrm>
          <a:prstGeom prst="rect">
            <a:avLst/>
          </a:prstGeom>
        </p:spPr>
      </p:pic>
      <p:sp>
        <p:nvSpPr>
          <p:cNvPr id="3" name="TextBox 2">
            <a:extLst>
              <a:ext uri="{FF2B5EF4-FFF2-40B4-BE49-F238E27FC236}">
                <a16:creationId xmlns:a16="http://schemas.microsoft.com/office/drawing/2014/main" id="{FED8A514-422A-4740-9ACF-796FB510E907}"/>
              </a:ext>
            </a:extLst>
          </p:cNvPr>
          <p:cNvSpPr txBox="1"/>
          <p:nvPr/>
        </p:nvSpPr>
        <p:spPr>
          <a:xfrm>
            <a:off x="10752375" y="0"/>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Tree>
    <p:extLst>
      <p:ext uri="{BB962C8B-B14F-4D97-AF65-F5344CB8AC3E}">
        <p14:creationId xmlns:p14="http://schemas.microsoft.com/office/powerpoint/2010/main" val="1405367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7DE1D-AF62-41A5-8E76-FBB3D3B265E4}"/>
              </a:ext>
            </a:extLst>
          </p:cNvPr>
          <p:cNvSpPr>
            <a:spLocks noGrp="1"/>
          </p:cNvSpPr>
          <p:nvPr>
            <p:ph type="title"/>
          </p:nvPr>
        </p:nvSpPr>
        <p:spPr/>
        <p:txBody>
          <a:bodyPr/>
          <a:lstStyle/>
          <a:p>
            <a:pPr algn="ctr"/>
            <a:r>
              <a:rPr lang="de-CH" b="1" dirty="0"/>
              <a:t>CD/DVD Laufwerk</a:t>
            </a:r>
            <a:endParaRPr lang="en-NL" b="1" dirty="0"/>
          </a:p>
        </p:txBody>
      </p:sp>
      <p:sp>
        <p:nvSpPr>
          <p:cNvPr id="3" name="Content Placeholder 2">
            <a:extLst>
              <a:ext uri="{FF2B5EF4-FFF2-40B4-BE49-F238E27FC236}">
                <a16:creationId xmlns:a16="http://schemas.microsoft.com/office/drawing/2014/main" id="{C3205676-93D0-4544-9914-80E92F1ED1F2}"/>
              </a:ext>
            </a:extLst>
          </p:cNvPr>
          <p:cNvSpPr>
            <a:spLocks noGrp="1"/>
          </p:cNvSpPr>
          <p:nvPr>
            <p:ph idx="1"/>
          </p:nvPr>
        </p:nvSpPr>
        <p:spPr/>
        <p:txBody>
          <a:bodyPr/>
          <a:lstStyle/>
          <a:p>
            <a:pPr marL="0" indent="0">
              <a:buNone/>
            </a:pPr>
            <a:r>
              <a:rPr lang="de-CH" dirty="0"/>
              <a:t>		Sowie bei der HDD gibt es einen Slot, der allerdings hier 			klar definiert ist, da man durch die am Case integrierte 			Klappe die CD/DVD reinschieben kann. </a:t>
            </a:r>
            <a:endParaRPr lang="en-NL" dirty="0"/>
          </a:p>
          <a:p>
            <a:pPr marL="0" indent="0">
              <a:buNone/>
            </a:pPr>
            <a:endParaRPr lang="en-NL" dirty="0"/>
          </a:p>
        </p:txBody>
      </p:sp>
      <p:sp>
        <p:nvSpPr>
          <p:cNvPr id="4" name="Rectangle 3">
            <a:extLst>
              <a:ext uri="{FF2B5EF4-FFF2-40B4-BE49-F238E27FC236}">
                <a16:creationId xmlns:a16="http://schemas.microsoft.com/office/drawing/2014/main" id="{B0B844EB-40C8-4F58-978E-89E32754C040}"/>
              </a:ext>
            </a:extLst>
          </p:cNvPr>
          <p:cNvSpPr/>
          <p:nvPr/>
        </p:nvSpPr>
        <p:spPr>
          <a:xfrm>
            <a:off x="10928736" y="6308209"/>
            <a:ext cx="1086901" cy="369332"/>
          </a:xfrm>
          <a:prstGeom prst="rect">
            <a:avLst/>
          </a:prstGeom>
        </p:spPr>
        <p:txBody>
          <a:bodyPr wrap="none">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«ZWECK»</a:t>
            </a:r>
            <a:endParaRPr lang="en-NL" dirty="0">
              <a:solidFill>
                <a:srgbClr val="FF0000"/>
              </a:solidFill>
            </a:endParaRPr>
          </a:p>
        </p:txBody>
      </p:sp>
      <p:sp>
        <p:nvSpPr>
          <p:cNvPr id="5" name="TextBox 4">
            <a:extLst>
              <a:ext uri="{FF2B5EF4-FFF2-40B4-BE49-F238E27FC236}">
                <a16:creationId xmlns:a16="http://schemas.microsoft.com/office/drawing/2014/main" id="{DEC5C442-08DC-45A0-81A8-5C4606534028}"/>
              </a:ext>
            </a:extLst>
          </p:cNvPr>
          <p:cNvSpPr txBox="1"/>
          <p:nvPr/>
        </p:nvSpPr>
        <p:spPr>
          <a:xfrm>
            <a:off x="10752375" y="0"/>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
        <p:nvSpPr>
          <p:cNvPr id="6" name="TextBox 5">
            <a:extLst>
              <a:ext uri="{FF2B5EF4-FFF2-40B4-BE49-F238E27FC236}">
                <a16:creationId xmlns:a16="http://schemas.microsoft.com/office/drawing/2014/main" id="{2E88B17C-E736-49A9-84AA-705769C4B79E}"/>
              </a:ext>
            </a:extLst>
          </p:cNvPr>
          <p:cNvSpPr txBox="1"/>
          <p:nvPr/>
        </p:nvSpPr>
        <p:spPr>
          <a:xfrm>
            <a:off x="0" y="-4207"/>
            <a:ext cx="1848904" cy="369332"/>
          </a:xfrm>
          <a:prstGeom prst="rect">
            <a:avLst/>
          </a:prstGeom>
          <a:noFill/>
        </p:spPr>
        <p:txBody>
          <a:bodyPr wrap="none" rtlCol="0">
            <a:spAutoFit/>
          </a:bodyPr>
          <a:lstStyle/>
          <a:p>
            <a:r>
              <a:rPr lang="de-CH" dirty="0">
                <a:solidFill>
                  <a:srgbClr val="FF0000"/>
                </a:solidFill>
                <a:hlinkClick r:id="rId4" action="ppaction://hlinksldjump">
                  <a:extLst>
                    <a:ext uri="{A12FA001-AC4F-418D-AE19-62706E023703}">
                      <ahyp:hlinkClr xmlns:ahyp="http://schemas.microsoft.com/office/drawing/2018/hyperlinkcolor" val="tx"/>
                    </a:ext>
                  </a:extLst>
                </a:hlinkClick>
              </a:rPr>
              <a:t>Inhaltsverzeichnis</a:t>
            </a:r>
            <a:endParaRPr lang="en-NL" dirty="0">
              <a:solidFill>
                <a:srgbClr val="FF0000"/>
              </a:solidFill>
            </a:endParaRPr>
          </a:p>
        </p:txBody>
      </p:sp>
    </p:spTree>
    <p:extLst>
      <p:ext uri="{BB962C8B-B14F-4D97-AF65-F5344CB8AC3E}">
        <p14:creationId xmlns:p14="http://schemas.microsoft.com/office/powerpoint/2010/main" val="4056268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9B13-E5A5-49AC-AF69-CF3117CBA4EF}"/>
              </a:ext>
            </a:extLst>
          </p:cNvPr>
          <p:cNvSpPr>
            <a:spLocks noGrp="1"/>
          </p:cNvSpPr>
          <p:nvPr>
            <p:ph type="title"/>
          </p:nvPr>
        </p:nvSpPr>
        <p:spPr/>
        <p:txBody>
          <a:bodyPr/>
          <a:lstStyle/>
          <a:p>
            <a:pPr algn="ctr"/>
            <a:r>
              <a:rPr lang="de-CH" b="1" dirty="0"/>
              <a:t>Grafikkarte</a:t>
            </a:r>
            <a:endParaRPr lang="en-NL" b="1" dirty="0"/>
          </a:p>
        </p:txBody>
      </p:sp>
      <p:sp>
        <p:nvSpPr>
          <p:cNvPr id="3" name="Content Placeholder 2">
            <a:extLst>
              <a:ext uri="{FF2B5EF4-FFF2-40B4-BE49-F238E27FC236}">
                <a16:creationId xmlns:a16="http://schemas.microsoft.com/office/drawing/2014/main" id="{1412A46D-6E77-469E-8285-D36B41B5758A}"/>
              </a:ext>
            </a:extLst>
          </p:cNvPr>
          <p:cNvSpPr>
            <a:spLocks noGrp="1"/>
          </p:cNvSpPr>
          <p:nvPr>
            <p:ph idx="1"/>
          </p:nvPr>
        </p:nvSpPr>
        <p:spPr/>
        <p:txBody>
          <a:bodyPr/>
          <a:lstStyle/>
          <a:p>
            <a:pPr marL="0" indent="0">
              <a:buNone/>
            </a:pPr>
            <a:r>
              <a:rPr lang="de-CH" dirty="0"/>
              <a:t>		Die Grafikkarte befindet sich sehr nahe des Motherboards 		und ist hinten beim HDMI Anschluss. Es ist wichtig, dass 			die Grafikkarte korrekt und vorsichtig eingebaut wird, da 			sie sehr instabil ist, und leicht kaputt gehen kann.          			(Hier spreche ich aus Erfahrung) </a:t>
            </a:r>
            <a:endParaRPr lang="en-NL" dirty="0"/>
          </a:p>
          <a:p>
            <a:pPr marL="0" indent="0">
              <a:buNone/>
            </a:pPr>
            <a:endParaRPr lang="en-NL" dirty="0"/>
          </a:p>
        </p:txBody>
      </p:sp>
      <p:sp>
        <p:nvSpPr>
          <p:cNvPr id="4" name="Rectangle 3">
            <a:extLst>
              <a:ext uri="{FF2B5EF4-FFF2-40B4-BE49-F238E27FC236}">
                <a16:creationId xmlns:a16="http://schemas.microsoft.com/office/drawing/2014/main" id="{5AFCC1EB-9875-44FC-92C0-D5AF96695DFC}"/>
              </a:ext>
            </a:extLst>
          </p:cNvPr>
          <p:cNvSpPr/>
          <p:nvPr/>
        </p:nvSpPr>
        <p:spPr>
          <a:xfrm>
            <a:off x="10928736" y="6308209"/>
            <a:ext cx="1086901" cy="369332"/>
          </a:xfrm>
          <a:prstGeom prst="rect">
            <a:avLst/>
          </a:prstGeom>
        </p:spPr>
        <p:txBody>
          <a:bodyPr wrap="none">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«ZWECK»</a:t>
            </a:r>
            <a:endParaRPr lang="en-NL" dirty="0">
              <a:solidFill>
                <a:srgbClr val="FF0000"/>
              </a:solidFill>
            </a:endParaRPr>
          </a:p>
        </p:txBody>
      </p:sp>
      <p:sp>
        <p:nvSpPr>
          <p:cNvPr id="5" name="TextBox 4">
            <a:extLst>
              <a:ext uri="{FF2B5EF4-FFF2-40B4-BE49-F238E27FC236}">
                <a16:creationId xmlns:a16="http://schemas.microsoft.com/office/drawing/2014/main" id="{344B254F-9E46-4C92-AC78-C08AB626BC2C}"/>
              </a:ext>
            </a:extLst>
          </p:cNvPr>
          <p:cNvSpPr txBox="1"/>
          <p:nvPr/>
        </p:nvSpPr>
        <p:spPr>
          <a:xfrm>
            <a:off x="10752375" y="0"/>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
        <p:nvSpPr>
          <p:cNvPr id="7" name="TextBox 6">
            <a:extLst>
              <a:ext uri="{FF2B5EF4-FFF2-40B4-BE49-F238E27FC236}">
                <a16:creationId xmlns:a16="http://schemas.microsoft.com/office/drawing/2014/main" id="{B765C611-72FC-41C9-8729-11A48CE052F0}"/>
              </a:ext>
            </a:extLst>
          </p:cNvPr>
          <p:cNvSpPr txBox="1"/>
          <p:nvPr/>
        </p:nvSpPr>
        <p:spPr>
          <a:xfrm>
            <a:off x="0" y="6308209"/>
            <a:ext cx="1948097" cy="369332"/>
          </a:xfrm>
          <a:prstGeom prst="rect">
            <a:avLst/>
          </a:prstGeom>
          <a:noFill/>
        </p:spPr>
        <p:txBody>
          <a:bodyPr wrap="none" rtlCol="0">
            <a:spAutoFit/>
          </a:bodyPr>
          <a:lstStyle/>
          <a:p>
            <a:r>
              <a:rPr lang="de-CH" dirty="0">
                <a:solidFill>
                  <a:srgbClr val="FF0000"/>
                </a:solidFill>
                <a:hlinkClick r:id="rId4" action="ppaction://hlinksldjump">
                  <a:extLst>
                    <a:ext uri="{A12FA001-AC4F-418D-AE19-62706E023703}">
                      <ahyp:hlinkClr xmlns:ahyp="http://schemas.microsoft.com/office/drawing/2018/hyperlinkcolor" val="tx"/>
                    </a:ext>
                  </a:extLst>
                </a:hlinkClick>
              </a:rPr>
              <a:t>Kabelmanagement</a:t>
            </a:r>
            <a:endParaRPr lang="en-NL" dirty="0">
              <a:solidFill>
                <a:srgbClr val="FF0000"/>
              </a:solidFill>
            </a:endParaRPr>
          </a:p>
        </p:txBody>
      </p:sp>
      <p:sp>
        <p:nvSpPr>
          <p:cNvPr id="8" name="TextBox 7">
            <a:extLst>
              <a:ext uri="{FF2B5EF4-FFF2-40B4-BE49-F238E27FC236}">
                <a16:creationId xmlns:a16="http://schemas.microsoft.com/office/drawing/2014/main" id="{8F98B181-8D66-4D2D-8BF4-7BE8F2B8D030}"/>
              </a:ext>
            </a:extLst>
          </p:cNvPr>
          <p:cNvSpPr txBox="1"/>
          <p:nvPr/>
        </p:nvSpPr>
        <p:spPr>
          <a:xfrm>
            <a:off x="0" y="-4207"/>
            <a:ext cx="1848904" cy="369332"/>
          </a:xfrm>
          <a:prstGeom prst="rect">
            <a:avLst/>
          </a:prstGeom>
          <a:noFill/>
        </p:spPr>
        <p:txBody>
          <a:bodyPr wrap="none" rtlCol="0">
            <a:spAutoFit/>
          </a:bodyPr>
          <a:lstStyle/>
          <a:p>
            <a:r>
              <a:rPr lang="de-CH" dirty="0">
                <a:solidFill>
                  <a:srgbClr val="FF0000"/>
                </a:solidFill>
                <a:hlinkClick r:id="rId5" action="ppaction://hlinksldjump">
                  <a:extLst>
                    <a:ext uri="{A12FA001-AC4F-418D-AE19-62706E023703}">
                      <ahyp:hlinkClr xmlns:ahyp="http://schemas.microsoft.com/office/drawing/2018/hyperlinkcolor" val="tx"/>
                    </a:ext>
                  </a:extLst>
                </a:hlinkClick>
              </a:rPr>
              <a:t>Inhaltsverzeichnis</a:t>
            </a:r>
            <a:endParaRPr lang="en-NL" dirty="0">
              <a:solidFill>
                <a:srgbClr val="FF0000"/>
              </a:solidFill>
            </a:endParaRPr>
          </a:p>
        </p:txBody>
      </p:sp>
    </p:spTree>
    <p:extLst>
      <p:ext uri="{BB962C8B-B14F-4D97-AF65-F5344CB8AC3E}">
        <p14:creationId xmlns:p14="http://schemas.microsoft.com/office/powerpoint/2010/main" val="3990653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Ã¼r inhaltsverzeichnis png">
            <a:extLst>
              <a:ext uri="{FF2B5EF4-FFF2-40B4-BE49-F238E27FC236}">
                <a16:creationId xmlns:a16="http://schemas.microsoft.com/office/drawing/2014/main" id="{98EA2565-43DA-4D90-96ED-1A0EB5460CE0}"/>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14700" y="3319463"/>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DE55C0-B6D6-4D63-9FC1-06097C7C1B1F}"/>
              </a:ext>
            </a:extLst>
          </p:cNvPr>
          <p:cNvSpPr>
            <a:spLocks noGrp="1"/>
          </p:cNvSpPr>
          <p:nvPr>
            <p:ph type="title"/>
          </p:nvPr>
        </p:nvSpPr>
        <p:spPr/>
        <p:txBody>
          <a:bodyPr/>
          <a:lstStyle/>
          <a:p>
            <a:r>
              <a:rPr lang="de-CH" dirty="0"/>
              <a:t>Inhaltsverzeichnis</a:t>
            </a:r>
            <a:endParaRPr lang="en-NL" dirty="0"/>
          </a:p>
        </p:txBody>
      </p:sp>
      <p:sp>
        <p:nvSpPr>
          <p:cNvPr id="3" name="Content Placeholder 2">
            <a:extLst>
              <a:ext uri="{FF2B5EF4-FFF2-40B4-BE49-F238E27FC236}">
                <a16:creationId xmlns:a16="http://schemas.microsoft.com/office/drawing/2014/main" id="{53EED89B-E837-47BD-B5FF-692DFE6567CE}"/>
              </a:ext>
            </a:extLst>
          </p:cNvPr>
          <p:cNvSpPr>
            <a:spLocks noGrp="1"/>
          </p:cNvSpPr>
          <p:nvPr>
            <p:ph sz="half" idx="1"/>
          </p:nvPr>
        </p:nvSpPr>
        <p:spPr/>
        <p:txBody>
          <a:bodyPr>
            <a:normAutofit fontScale="85000" lnSpcReduction="20000"/>
          </a:bodyPr>
          <a:lstStyle/>
          <a:p>
            <a:pPr marL="514350" indent="-514350">
              <a:buFont typeface="+mj-lt"/>
              <a:buAutoNum type="arabicPeriod"/>
            </a:pPr>
            <a:r>
              <a:rPr lang="de-CH" dirty="0">
                <a:solidFill>
                  <a:srgbClr val="FF0000"/>
                </a:solidFill>
                <a:hlinkClick r:id="rId3" action="ppaction://hlinksldjump">
                  <a:extLst>
                    <a:ext uri="{A12FA001-AC4F-418D-AE19-62706E023703}">
                      <ahyp:hlinkClr xmlns:ahyp="http://schemas.microsoft.com/office/drawing/2018/hyperlinkcolor" val="tx"/>
                    </a:ext>
                  </a:extLst>
                </a:hlinkClick>
              </a:rPr>
              <a:t> Case</a:t>
            </a:r>
            <a:endParaRPr lang="de-CH" dirty="0">
              <a:solidFill>
                <a:srgbClr val="FF0000"/>
              </a:solidFill>
            </a:endParaRPr>
          </a:p>
          <a:p>
            <a:pPr marL="514350" indent="-514350">
              <a:buFont typeface="+mj-lt"/>
              <a:buAutoNum type="arabicPeriod"/>
            </a:pPr>
            <a:r>
              <a:rPr lang="de-CH" dirty="0">
                <a:solidFill>
                  <a:srgbClr val="FF0000"/>
                </a:solidFill>
                <a:hlinkClick r:id="rId4" action="ppaction://hlinksldjump">
                  <a:extLst>
                    <a:ext uri="{A12FA001-AC4F-418D-AE19-62706E023703}">
                      <ahyp:hlinkClr xmlns:ahyp="http://schemas.microsoft.com/office/drawing/2018/hyperlinkcolor" val="tx"/>
                    </a:ext>
                  </a:extLst>
                </a:hlinkClick>
              </a:rPr>
              <a:t>Motherboard</a:t>
            </a:r>
            <a:endParaRPr lang="de-CH" dirty="0">
              <a:solidFill>
                <a:srgbClr val="FF0000"/>
              </a:solidFill>
            </a:endParaRPr>
          </a:p>
          <a:p>
            <a:pPr marL="514350" indent="-514350">
              <a:buFont typeface="+mj-lt"/>
              <a:buAutoNum type="arabicPeriod"/>
            </a:pPr>
            <a:r>
              <a:rPr lang="de-CH" dirty="0">
                <a:solidFill>
                  <a:srgbClr val="FF0000"/>
                </a:solidFill>
                <a:hlinkClick r:id="rId5" action="ppaction://hlinksldjump">
                  <a:extLst>
                    <a:ext uri="{A12FA001-AC4F-418D-AE19-62706E023703}">
                      <ahyp:hlinkClr xmlns:ahyp="http://schemas.microsoft.com/office/drawing/2018/hyperlinkcolor" val="tx"/>
                    </a:ext>
                  </a:extLst>
                </a:hlinkClick>
              </a:rPr>
              <a:t>CPU</a:t>
            </a:r>
            <a:endParaRPr lang="de-CH" dirty="0">
              <a:solidFill>
                <a:srgbClr val="FF0000"/>
              </a:solidFill>
            </a:endParaRPr>
          </a:p>
          <a:p>
            <a:pPr marL="514350" indent="-514350">
              <a:buFont typeface="+mj-lt"/>
              <a:buAutoNum type="arabicPeriod"/>
            </a:pPr>
            <a:r>
              <a:rPr lang="de-CH" dirty="0">
                <a:solidFill>
                  <a:srgbClr val="FF0000"/>
                </a:solidFill>
                <a:hlinkClick r:id="rId6" action="ppaction://hlinksldjump">
                  <a:extLst>
                    <a:ext uri="{A12FA001-AC4F-418D-AE19-62706E023703}">
                      <ahyp:hlinkClr xmlns:ahyp="http://schemas.microsoft.com/office/drawing/2018/hyperlinkcolor" val="tx"/>
                    </a:ext>
                  </a:extLst>
                </a:hlinkClick>
              </a:rPr>
              <a:t>RAM</a:t>
            </a:r>
            <a:endParaRPr lang="de-CH" dirty="0">
              <a:solidFill>
                <a:srgbClr val="FF0000"/>
              </a:solidFill>
            </a:endParaRPr>
          </a:p>
          <a:p>
            <a:pPr marL="514350" indent="-514350">
              <a:buFont typeface="+mj-lt"/>
              <a:buAutoNum type="arabicPeriod"/>
            </a:pPr>
            <a:r>
              <a:rPr lang="de-CH" dirty="0">
                <a:solidFill>
                  <a:srgbClr val="FF0000"/>
                </a:solidFill>
                <a:hlinkClick r:id="rId7" action="ppaction://hlinksldjump">
                  <a:extLst>
                    <a:ext uri="{A12FA001-AC4F-418D-AE19-62706E023703}">
                      <ahyp:hlinkClr xmlns:ahyp="http://schemas.microsoft.com/office/drawing/2018/hyperlinkcolor" val="tx"/>
                    </a:ext>
                  </a:extLst>
                </a:hlinkClick>
              </a:rPr>
              <a:t>Kühler</a:t>
            </a:r>
            <a:endParaRPr lang="de-CH" dirty="0">
              <a:solidFill>
                <a:srgbClr val="FF0000"/>
              </a:solidFill>
            </a:endParaRPr>
          </a:p>
          <a:p>
            <a:pPr marL="514350" indent="-514350">
              <a:buFont typeface="+mj-lt"/>
              <a:buAutoNum type="arabicPeriod"/>
            </a:pPr>
            <a:r>
              <a:rPr lang="de-CH" dirty="0">
                <a:solidFill>
                  <a:srgbClr val="FF0000"/>
                </a:solidFill>
                <a:hlinkClick r:id="rId8" action="ppaction://hlinksldjump">
                  <a:extLst>
                    <a:ext uri="{A12FA001-AC4F-418D-AE19-62706E023703}">
                      <ahyp:hlinkClr xmlns:ahyp="http://schemas.microsoft.com/office/drawing/2018/hyperlinkcolor" val="tx"/>
                    </a:ext>
                  </a:extLst>
                </a:hlinkClick>
              </a:rPr>
              <a:t>Power Supply</a:t>
            </a:r>
            <a:endParaRPr lang="de-CH" dirty="0">
              <a:solidFill>
                <a:srgbClr val="FF0000"/>
              </a:solidFill>
            </a:endParaRPr>
          </a:p>
          <a:p>
            <a:pPr marL="514350" indent="-514350">
              <a:buFont typeface="+mj-lt"/>
              <a:buAutoNum type="arabicPeriod"/>
            </a:pPr>
            <a:r>
              <a:rPr lang="de-CH" dirty="0">
                <a:solidFill>
                  <a:srgbClr val="FF0000"/>
                </a:solidFill>
                <a:hlinkClick r:id="rId9" action="ppaction://hlinksldjump">
                  <a:extLst>
                    <a:ext uri="{A12FA001-AC4F-418D-AE19-62706E023703}">
                      <ahyp:hlinkClr xmlns:ahyp="http://schemas.microsoft.com/office/drawing/2018/hyperlinkcolor" val="tx"/>
                    </a:ext>
                  </a:extLst>
                </a:hlinkClick>
              </a:rPr>
              <a:t>HDD / SSD</a:t>
            </a:r>
            <a:endParaRPr lang="de-CH" dirty="0">
              <a:solidFill>
                <a:srgbClr val="FF0000"/>
              </a:solidFill>
            </a:endParaRPr>
          </a:p>
          <a:p>
            <a:pPr marL="514350" indent="-514350">
              <a:buFont typeface="+mj-lt"/>
              <a:buAutoNum type="arabicPeriod"/>
            </a:pPr>
            <a:r>
              <a:rPr lang="de-CH" dirty="0">
                <a:solidFill>
                  <a:srgbClr val="FF0000"/>
                </a:solidFill>
                <a:hlinkClick r:id="rId10" action="ppaction://hlinksldjump">
                  <a:extLst>
                    <a:ext uri="{A12FA001-AC4F-418D-AE19-62706E023703}">
                      <ahyp:hlinkClr xmlns:ahyp="http://schemas.microsoft.com/office/drawing/2018/hyperlinkcolor" val="tx"/>
                    </a:ext>
                  </a:extLst>
                </a:hlinkClick>
              </a:rPr>
              <a:t>CD/DVD Laufwerk</a:t>
            </a:r>
            <a:endParaRPr lang="de-CH" dirty="0">
              <a:solidFill>
                <a:srgbClr val="FF0000"/>
              </a:solidFill>
            </a:endParaRPr>
          </a:p>
          <a:p>
            <a:pPr marL="514350" indent="-514350">
              <a:buFont typeface="+mj-lt"/>
              <a:buAutoNum type="arabicPeriod"/>
            </a:pPr>
            <a:r>
              <a:rPr lang="de-CH" dirty="0">
                <a:solidFill>
                  <a:srgbClr val="FF0000"/>
                </a:solidFill>
                <a:hlinkClick r:id="rId11" action="ppaction://hlinksldjump">
                  <a:extLst>
                    <a:ext uri="{A12FA001-AC4F-418D-AE19-62706E023703}">
                      <ahyp:hlinkClr xmlns:ahyp="http://schemas.microsoft.com/office/drawing/2018/hyperlinkcolor" val="tx"/>
                    </a:ext>
                  </a:extLst>
                </a:hlinkClick>
              </a:rPr>
              <a:t>Grafikkarte</a:t>
            </a:r>
            <a:endParaRPr lang="de-CH" dirty="0">
              <a:solidFill>
                <a:srgbClr val="FF0000"/>
              </a:solidFill>
            </a:endParaRPr>
          </a:p>
          <a:p>
            <a:pPr marL="514350" indent="-514350">
              <a:buFont typeface="+mj-lt"/>
              <a:buAutoNum type="arabicPeriod"/>
            </a:pPr>
            <a:r>
              <a:rPr lang="de-CH" dirty="0">
                <a:solidFill>
                  <a:srgbClr val="FF0000"/>
                </a:solidFill>
                <a:hlinkClick r:id="rId12" action="ppaction://hlinksldjump">
                  <a:extLst>
                    <a:ext uri="{A12FA001-AC4F-418D-AE19-62706E023703}">
                      <ahyp:hlinkClr xmlns:ahyp="http://schemas.microsoft.com/office/drawing/2018/hyperlinkcolor" val="tx"/>
                    </a:ext>
                  </a:extLst>
                </a:hlinkClick>
              </a:rPr>
              <a:t>Booten</a:t>
            </a:r>
            <a:endParaRPr lang="de-CH" dirty="0">
              <a:solidFill>
                <a:srgbClr val="FF0000"/>
              </a:solidFill>
            </a:endParaRPr>
          </a:p>
          <a:p>
            <a:pPr marL="514350" indent="-514350">
              <a:buFont typeface="+mj-lt"/>
              <a:buAutoNum type="arabicPeriod"/>
            </a:pPr>
            <a:r>
              <a:rPr lang="de-CH" dirty="0">
                <a:solidFill>
                  <a:srgbClr val="FF0000"/>
                </a:solidFill>
                <a:hlinkClick r:id="rId13" action="ppaction://hlinksldjump">
                  <a:extLst>
                    <a:ext uri="{A12FA001-AC4F-418D-AE19-62706E023703}">
                      <ahyp:hlinkClr xmlns:ahyp="http://schemas.microsoft.com/office/drawing/2018/hyperlinkcolor" val="tx"/>
                    </a:ext>
                  </a:extLst>
                </a:hlinkClick>
              </a:rPr>
              <a:t>Quellen</a:t>
            </a:r>
            <a:endParaRPr lang="de-CH" dirty="0">
              <a:solidFill>
                <a:srgbClr val="FF0000"/>
              </a:solidFill>
            </a:endParaRPr>
          </a:p>
          <a:p>
            <a:endParaRPr lang="de-CH" dirty="0"/>
          </a:p>
          <a:p>
            <a:endParaRPr lang="de-CH" dirty="0"/>
          </a:p>
        </p:txBody>
      </p:sp>
      <p:sp>
        <p:nvSpPr>
          <p:cNvPr id="5" name="Content Placeholder 4">
            <a:extLst>
              <a:ext uri="{FF2B5EF4-FFF2-40B4-BE49-F238E27FC236}">
                <a16:creationId xmlns:a16="http://schemas.microsoft.com/office/drawing/2014/main" id="{6B4971DA-405F-4457-8DCC-54DCCC15EE9E}"/>
              </a:ext>
            </a:extLst>
          </p:cNvPr>
          <p:cNvSpPr>
            <a:spLocks noGrp="1"/>
          </p:cNvSpPr>
          <p:nvPr>
            <p:ph sz="half" idx="2"/>
          </p:nvPr>
        </p:nvSpPr>
        <p:spPr>
          <a:xfrm>
            <a:off x="6172200" y="1825625"/>
            <a:ext cx="4885944" cy="4351338"/>
          </a:xfrm>
        </p:spPr>
        <p:txBody>
          <a:bodyPr>
            <a:normAutofit fontScale="85000" lnSpcReduction="20000"/>
          </a:bodyPr>
          <a:lstStyle/>
          <a:p>
            <a:pPr marL="0" indent="0">
              <a:buNone/>
            </a:pPr>
            <a:r>
              <a:rPr lang="de-CH" sz="2400" dirty="0"/>
              <a:t>Bei jeder Hauptfolie wurden Zweck und Bilder an gelinkt.</a:t>
            </a:r>
          </a:p>
          <a:p>
            <a:pPr marL="0" indent="0">
              <a:buNone/>
            </a:pPr>
            <a:r>
              <a:rPr lang="de-CH" sz="2400" dirty="0"/>
              <a:t>Zudem wird nach der Hauptfolie (beim Klicken von «Nächste Folie») ein Bild gezeigt indem sichtbar ist, wie man den genannten Komponenten einbaut.</a:t>
            </a:r>
          </a:p>
          <a:p>
            <a:pPr marL="0" indent="0">
              <a:buNone/>
            </a:pPr>
            <a:endParaRPr lang="de-CH" sz="2400" dirty="0"/>
          </a:p>
          <a:p>
            <a:pPr marL="0" indent="0">
              <a:buNone/>
            </a:pPr>
            <a:r>
              <a:rPr lang="de-CH" sz="2400" dirty="0"/>
              <a:t>Die Präsentation basiert auf Hyperlink-Verbindungen.</a:t>
            </a:r>
          </a:p>
          <a:p>
            <a:pPr marL="0" indent="0">
              <a:buNone/>
            </a:pPr>
            <a:r>
              <a:rPr lang="de-CH" sz="2400" dirty="0"/>
              <a:t>Hyperlinks sind unterstrichen und </a:t>
            </a:r>
            <a:r>
              <a:rPr lang="de-CH" sz="2400" dirty="0">
                <a:solidFill>
                  <a:srgbClr val="FF0000"/>
                </a:solidFill>
              </a:rPr>
              <a:t>rot</a:t>
            </a:r>
            <a:r>
              <a:rPr lang="de-CH" sz="2400" dirty="0"/>
              <a:t>. </a:t>
            </a:r>
            <a:r>
              <a:rPr lang="de-CH" sz="2400" dirty="0">
                <a:sym typeface="Wingdings" panose="05000000000000000000" pitchFamily="2" charset="2"/>
              </a:rPr>
              <a:t></a:t>
            </a:r>
            <a:r>
              <a:rPr lang="de-CH" sz="2400" dirty="0"/>
              <a:t>(Das Hier ist KEIN Hyperlink)</a:t>
            </a:r>
            <a:endParaRPr lang="en-NL" sz="2400" dirty="0"/>
          </a:p>
        </p:txBody>
      </p:sp>
      <p:sp>
        <p:nvSpPr>
          <p:cNvPr id="4" name="TextBox 3">
            <a:extLst>
              <a:ext uri="{FF2B5EF4-FFF2-40B4-BE49-F238E27FC236}">
                <a16:creationId xmlns:a16="http://schemas.microsoft.com/office/drawing/2014/main" id="{53DB16CA-8CCF-4262-94F3-D374325494F1}"/>
              </a:ext>
            </a:extLst>
          </p:cNvPr>
          <p:cNvSpPr txBox="1"/>
          <p:nvPr/>
        </p:nvSpPr>
        <p:spPr>
          <a:xfrm>
            <a:off x="10752375" y="-4207"/>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Tree>
    <p:extLst>
      <p:ext uri="{BB962C8B-B14F-4D97-AF65-F5344CB8AC3E}">
        <p14:creationId xmlns:p14="http://schemas.microsoft.com/office/powerpoint/2010/main" val="2761301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663E29-8CCD-4170-86CE-08937E0AB6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5851" y="643466"/>
            <a:ext cx="9860298" cy="5571067"/>
          </a:xfrm>
          <a:prstGeom prst="rect">
            <a:avLst/>
          </a:prstGeom>
        </p:spPr>
      </p:pic>
      <p:cxnSp>
        <p:nvCxnSpPr>
          <p:cNvPr id="9" name="Straight Arrow Connector 8">
            <a:extLst>
              <a:ext uri="{FF2B5EF4-FFF2-40B4-BE49-F238E27FC236}">
                <a16:creationId xmlns:a16="http://schemas.microsoft.com/office/drawing/2014/main" id="{119DD281-8A38-4B39-A41B-F4E1E6FF15E7}"/>
              </a:ext>
            </a:extLst>
          </p:cNvPr>
          <p:cNvCxnSpPr>
            <a:cxnSpLocks/>
          </p:cNvCxnSpPr>
          <p:nvPr/>
        </p:nvCxnSpPr>
        <p:spPr>
          <a:xfrm flipH="1" flipV="1">
            <a:off x="3657600" y="3931920"/>
            <a:ext cx="136144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44A99DB-A0EE-4C7D-AD4D-CAEF2CE7D469}"/>
              </a:ext>
            </a:extLst>
          </p:cNvPr>
          <p:cNvCxnSpPr>
            <a:cxnSpLocks/>
          </p:cNvCxnSpPr>
          <p:nvPr/>
        </p:nvCxnSpPr>
        <p:spPr>
          <a:xfrm flipH="1" flipV="1">
            <a:off x="5516880" y="3342640"/>
            <a:ext cx="1259840" cy="2743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AF560F9-622B-4DCD-B15F-0BEFA92FBBCA}"/>
              </a:ext>
            </a:extLst>
          </p:cNvPr>
          <p:cNvSpPr/>
          <p:nvPr/>
        </p:nvSpPr>
        <p:spPr>
          <a:xfrm>
            <a:off x="3205219" y="4160520"/>
            <a:ext cx="538480" cy="31139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6" name="TextBox 5">
            <a:extLst>
              <a:ext uri="{FF2B5EF4-FFF2-40B4-BE49-F238E27FC236}">
                <a16:creationId xmlns:a16="http://schemas.microsoft.com/office/drawing/2014/main" id="{D2940BE0-5E7F-4F23-92BE-F29EB2D51258}"/>
              </a:ext>
            </a:extLst>
          </p:cNvPr>
          <p:cNvSpPr txBox="1"/>
          <p:nvPr/>
        </p:nvSpPr>
        <p:spPr>
          <a:xfrm>
            <a:off x="10752375" y="0"/>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Tree>
    <p:extLst>
      <p:ext uri="{BB962C8B-B14F-4D97-AF65-F5344CB8AC3E}">
        <p14:creationId xmlns:p14="http://schemas.microsoft.com/office/powerpoint/2010/main" val="2858581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7CFF0-8BE9-4340-B825-08C63B7C4B59}"/>
              </a:ext>
            </a:extLst>
          </p:cNvPr>
          <p:cNvSpPr>
            <a:spLocks noGrp="1"/>
          </p:cNvSpPr>
          <p:nvPr>
            <p:ph type="title"/>
          </p:nvPr>
        </p:nvSpPr>
        <p:spPr/>
        <p:txBody>
          <a:bodyPr/>
          <a:lstStyle/>
          <a:p>
            <a:r>
              <a:rPr lang="de-CH" dirty="0"/>
              <a:t>BOOTEN</a:t>
            </a:r>
            <a:endParaRPr lang="en-NL" dirty="0"/>
          </a:p>
        </p:txBody>
      </p:sp>
      <p:sp>
        <p:nvSpPr>
          <p:cNvPr id="3" name="Content Placeholder 2">
            <a:extLst>
              <a:ext uri="{FF2B5EF4-FFF2-40B4-BE49-F238E27FC236}">
                <a16:creationId xmlns:a16="http://schemas.microsoft.com/office/drawing/2014/main" id="{7E588FC5-E409-4568-8639-728BFD224ADF}"/>
              </a:ext>
            </a:extLst>
          </p:cNvPr>
          <p:cNvSpPr>
            <a:spLocks noGrp="1"/>
          </p:cNvSpPr>
          <p:nvPr>
            <p:ph idx="1"/>
          </p:nvPr>
        </p:nvSpPr>
        <p:spPr>
          <a:xfrm>
            <a:off x="838200" y="2752337"/>
            <a:ext cx="10515600" cy="3069464"/>
          </a:xfrm>
        </p:spPr>
        <p:txBody>
          <a:bodyPr>
            <a:normAutofit fontScale="77500" lnSpcReduction="20000"/>
          </a:bodyPr>
          <a:lstStyle/>
          <a:p>
            <a:pPr marL="0" indent="0">
              <a:buNone/>
            </a:pPr>
            <a:endParaRPr lang="de-DE" sz="1800" dirty="0"/>
          </a:p>
          <a:p>
            <a:pPr marL="0" indent="0">
              <a:buNone/>
            </a:pPr>
            <a:r>
              <a:rPr lang="de-DE" dirty="0"/>
              <a:t>Gehen Sie auf die offizielle Microsoft-Webseite und laden Sie dort die Windows 10 ISO File herunter. Nun müssen Sie einen ISO USB Konverter herunterladen, dabei empfehle ich «RUFUS» da «RUFUS» sehr einfach zu bedienen ist. Wenn Sie Rufus gestartet haben, haben sie verschiedene Auswahlmöglichkeiten. Die Erste lautet «Device» in einem Dropdown-Menu. Wählen Sie dort Ihren USB-Stick aus. Bei der nächsten Auswahlmöglichkeit haben Sie die «Boot Selektion» (Boot-Auswahl)</a:t>
            </a:r>
          </a:p>
          <a:p>
            <a:pPr marL="0" indent="0">
              <a:buNone/>
            </a:pPr>
            <a:r>
              <a:rPr lang="de-DE" dirty="0"/>
              <a:t>Wählen Sie dort Ihre bereits zuvor heruntergeladene Win10.iso Datei aus. Die anderen Auswahlmöglichkeiten sind normalerweise automatisch richtig voreingestellt. Zur Versicherung haben wir jedoch einen </a:t>
            </a:r>
            <a:r>
              <a:rPr lang="de-DE" dirty="0">
                <a:solidFill>
                  <a:srgbClr val="FF0000"/>
                </a:solidFill>
                <a:hlinkClick r:id="rId2" action="ppaction://hlinksldjump">
                  <a:extLst>
                    <a:ext uri="{A12FA001-AC4F-418D-AE19-62706E023703}">
                      <ahyp:hlinkClr xmlns:ahyp="http://schemas.microsoft.com/office/drawing/2018/hyperlinkcolor" val="tx"/>
                    </a:ext>
                  </a:extLst>
                </a:hlinkClick>
              </a:rPr>
              <a:t>Screen</a:t>
            </a:r>
            <a:r>
              <a:rPr lang="de-DE" dirty="0"/>
              <a:t> von der offiziellen </a:t>
            </a:r>
            <a:r>
              <a:rPr lang="de-DE" dirty="0">
                <a:hlinkClick r:id="rId3"/>
              </a:rPr>
              <a:t>Rufus-Webseite</a:t>
            </a:r>
            <a:r>
              <a:rPr lang="de-DE" dirty="0"/>
              <a:t>. Jetzt müssen Sie nur noch auf «START» drücken. Somit wäre Ihr Bootstick erstellt.</a:t>
            </a:r>
          </a:p>
        </p:txBody>
      </p:sp>
      <p:sp>
        <p:nvSpPr>
          <p:cNvPr id="4" name="TextBox 3">
            <a:extLst>
              <a:ext uri="{FF2B5EF4-FFF2-40B4-BE49-F238E27FC236}">
                <a16:creationId xmlns:a16="http://schemas.microsoft.com/office/drawing/2014/main" id="{408C1FB2-5278-4724-B91B-B1A1E3C9A819}"/>
              </a:ext>
            </a:extLst>
          </p:cNvPr>
          <p:cNvSpPr txBox="1"/>
          <p:nvPr/>
        </p:nvSpPr>
        <p:spPr>
          <a:xfrm>
            <a:off x="838200" y="1506022"/>
            <a:ext cx="1848648" cy="369332"/>
          </a:xfrm>
          <a:prstGeom prst="rect">
            <a:avLst/>
          </a:prstGeom>
          <a:noFill/>
        </p:spPr>
        <p:txBody>
          <a:bodyPr wrap="none" rtlCol="0">
            <a:spAutoFit/>
          </a:bodyPr>
          <a:lstStyle/>
          <a:p>
            <a:r>
              <a:rPr lang="de-CH" dirty="0">
                <a:solidFill>
                  <a:srgbClr val="FF0000"/>
                </a:solidFill>
                <a:hlinkClick r:id="rId4" action="ppaction://hlinksldjump">
                  <a:extLst>
                    <a:ext uri="{A12FA001-AC4F-418D-AE19-62706E023703}">
                      <ahyp:hlinkClr xmlns:ahyp="http://schemas.microsoft.com/office/drawing/2018/hyperlinkcolor" val="tx"/>
                    </a:ext>
                  </a:extLst>
                </a:hlinkClick>
              </a:rPr>
              <a:t>Was Sie brauchen</a:t>
            </a:r>
            <a:endParaRPr lang="en-NL" dirty="0">
              <a:solidFill>
                <a:srgbClr val="FF0000"/>
              </a:solidFill>
            </a:endParaRPr>
          </a:p>
        </p:txBody>
      </p:sp>
      <p:sp>
        <p:nvSpPr>
          <p:cNvPr id="5" name="TextBox 4">
            <a:extLst>
              <a:ext uri="{FF2B5EF4-FFF2-40B4-BE49-F238E27FC236}">
                <a16:creationId xmlns:a16="http://schemas.microsoft.com/office/drawing/2014/main" id="{A47E4E16-B322-4B66-8785-9046DCB3D1F9}"/>
              </a:ext>
            </a:extLst>
          </p:cNvPr>
          <p:cNvSpPr txBox="1"/>
          <p:nvPr/>
        </p:nvSpPr>
        <p:spPr>
          <a:xfrm>
            <a:off x="10752375" y="0"/>
            <a:ext cx="1439625" cy="369332"/>
          </a:xfrm>
          <a:prstGeom prst="rect">
            <a:avLst/>
          </a:prstGeom>
          <a:noFill/>
        </p:spPr>
        <p:txBody>
          <a:bodyPr wrap="none" rtlCol="0">
            <a:spAutoFit/>
          </a:bodyPr>
          <a:lstStyle/>
          <a:p>
            <a:r>
              <a:rPr lang="de-CH" dirty="0">
                <a:solidFill>
                  <a:srgbClr val="FF0000"/>
                </a:solidFill>
                <a:hlinkClick r:id="rId5"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
        <p:nvSpPr>
          <p:cNvPr id="6" name="TextBox 5">
            <a:extLst>
              <a:ext uri="{FF2B5EF4-FFF2-40B4-BE49-F238E27FC236}">
                <a16:creationId xmlns:a16="http://schemas.microsoft.com/office/drawing/2014/main" id="{F736FD51-09FB-467C-AA27-30A6FE3DB4E3}"/>
              </a:ext>
            </a:extLst>
          </p:cNvPr>
          <p:cNvSpPr txBox="1"/>
          <p:nvPr/>
        </p:nvSpPr>
        <p:spPr>
          <a:xfrm>
            <a:off x="0" y="-4207"/>
            <a:ext cx="1848904" cy="369332"/>
          </a:xfrm>
          <a:prstGeom prst="rect">
            <a:avLst/>
          </a:prstGeom>
          <a:noFill/>
        </p:spPr>
        <p:txBody>
          <a:bodyPr wrap="none" rtlCol="0">
            <a:spAutoFit/>
          </a:bodyPr>
          <a:lstStyle/>
          <a:p>
            <a:r>
              <a:rPr lang="de-CH" dirty="0">
                <a:solidFill>
                  <a:srgbClr val="FF0000"/>
                </a:solidFill>
                <a:hlinkClick r:id="rId6" action="ppaction://hlinksldjump">
                  <a:extLst>
                    <a:ext uri="{A12FA001-AC4F-418D-AE19-62706E023703}">
                      <ahyp:hlinkClr xmlns:ahyp="http://schemas.microsoft.com/office/drawing/2018/hyperlinkcolor" val="tx"/>
                    </a:ext>
                  </a:extLst>
                </a:hlinkClick>
              </a:rPr>
              <a:t>Inhaltsverzeichnis</a:t>
            </a:r>
            <a:endParaRPr lang="en-NL" dirty="0">
              <a:solidFill>
                <a:srgbClr val="FF0000"/>
              </a:solidFill>
            </a:endParaRPr>
          </a:p>
        </p:txBody>
      </p:sp>
    </p:spTree>
    <p:extLst>
      <p:ext uri="{BB962C8B-B14F-4D97-AF65-F5344CB8AC3E}">
        <p14:creationId xmlns:p14="http://schemas.microsoft.com/office/powerpoint/2010/main" val="1036089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1E8509-752A-44C6-BD1E-0E7912EDDF5B}"/>
              </a:ext>
            </a:extLst>
          </p:cNvPr>
          <p:cNvPicPr>
            <a:picLocks noChangeAspect="1"/>
          </p:cNvPicPr>
          <p:nvPr/>
        </p:nvPicPr>
        <p:blipFill>
          <a:blip r:embed="rId2"/>
          <a:stretch>
            <a:fillRect/>
          </a:stretch>
        </p:blipFill>
        <p:spPr>
          <a:xfrm>
            <a:off x="4185920" y="480060"/>
            <a:ext cx="3730410" cy="5897880"/>
          </a:xfrm>
          <a:prstGeom prst="rect">
            <a:avLst/>
          </a:prstGeom>
        </p:spPr>
      </p:pic>
      <p:sp>
        <p:nvSpPr>
          <p:cNvPr id="5" name="TextBox 4">
            <a:extLst>
              <a:ext uri="{FF2B5EF4-FFF2-40B4-BE49-F238E27FC236}">
                <a16:creationId xmlns:a16="http://schemas.microsoft.com/office/drawing/2014/main" id="{DA724D78-6A70-415A-93B7-A68E89D6AF06}"/>
              </a:ext>
            </a:extLst>
          </p:cNvPr>
          <p:cNvSpPr txBox="1"/>
          <p:nvPr/>
        </p:nvSpPr>
        <p:spPr>
          <a:xfrm>
            <a:off x="10897135" y="6008608"/>
            <a:ext cx="817853"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Tree>
    <p:extLst>
      <p:ext uri="{BB962C8B-B14F-4D97-AF65-F5344CB8AC3E}">
        <p14:creationId xmlns:p14="http://schemas.microsoft.com/office/powerpoint/2010/main" val="3128501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BEEEA1-2138-4996-B19F-F864D616BF57}"/>
              </a:ext>
            </a:extLst>
          </p:cNvPr>
          <p:cNvSpPr>
            <a:spLocks noGrp="1"/>
          </p:cNvSpPr>
          <p:nvPr>
            <p:ph type="title"/>
          </p:nvPr>
        </p:nvSpPr>
        <p:spPr>
          <a:xfrm>
            <a:off x="6094105" y="802955"/>
            <a:ext cx="4977976" cy="1454051"/>
          </a:xfrm>
        </p:spPr>
        <p:txBody>
          <a:bodyPr>
            <a:normAutofit/>
          </a:bodyPr>
          <a:lstStyle/>
          <a:p>
            <a:r>
              <a:rPr lang="de-CH">
                <a:solidFill>
                  <a:srgbClr val="000000"/>
                </a:solidFill>
              </a:rPr>
              <a:t>SIE BRAUCHEN:</a:t>
            </a:r>
            <a:endParaRPr lang="en-NL">
              <a:solidFill>
                <a:srgbClr val="000000"/>
              </a:solidFill>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B484422-93EB-4B10-938F-59DB674473A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9349" y="2033874"/>
            <a:ext cx="3661831" cy="2810451"/>
          </a:xfrm>
          <a:prstGeom prst="rect">
            <a:avLst/>
          </a:prstGeom>
        </p:spPr>
      </p:pic>
      <p:sp>
        <p:nvSpPr>
          <p:cNvPr id="3" name="Content Placeholder 2">
            <a:extLst>
              <a:ext uri="{FF2B5EF4-FFF2-40B4-BE49-F238E27FC236}">
                <a16:creationId xmlns:a16="http://schemas.microsoft.com/office/drawing/2014/main" id="{B64626F5-907F-4FF6-832B-D82D35DA975E}"/>
              </a:ext>
            </a:extLst>
          </p:cNvPr>
          <p:cNvSpPr>
            <a:spLocks noGrp="1"/>
          </p:cNvSpPr>
          <p:nvPr>
            <p:ph idx="1"/>
          </p:nvPr>
        </p:nvSpPr>
        <p:spPr>
          <a:xfrm>
            <a:off x="6090574" y="2421682"/>
            <a:ext cx="4977578" cy="3639289"/>
          </a:xfrm>
        </p:spPr>
        <p:txBody>
          <a:bodyPr anchor="ctr">
            <a:normAutofit/>
          </a:bodyPr>
          <a:lstStyle/>
          <a:p>
            <a:pPr>
              <a:buFont typeface="Wingdings" panose="05000000000000000000" pitchFamily="2" charset="2"/>
              <a:buChar char="ü"/>
            </a:pPr>
            <a:r>
              <a:rPr lang="de-CH" sz="2000">
                <a:solidFill>
                  <a:srgbClr val="000000"/>
                </a:solidFill>
              </a:rPr>
              <a:t>8 GB USB-Stick (Empfehlung)</a:t>
            </a:r>
          </a:p>
          <a:p>
            <a:pPr>
              <a:buFont typeface="Wingdings" panose="05000000000000000000" pitchFamily="2" charset="2"/>
              <a:buChar char="ü"/>
            </a:pPr>
            <a:endParaRPr lang="de-CH" sz="2000">
              <a:solidFill>
                <a:srgbClr val="000000"/>
              </a:solidFill>
            </a:endParaRPr>
          </a:p>
          <a:p>
            <a:pPr>
              <a:buFont typeface="Wingdings" panose="05000000000000000000" pitchFamily="2" charset="2"/>
              <a:buChar char="ü"/>
            </a:pPr>
            <a:r>
              <a:rPr lang="de-CH" sz="2000">
                <a:solidFill>
                  <a:srgbClr val="000000"/>
                </a:solidFill>
              </a:rPr>
              <a:t>Win10.ISO File </a:t>
            </a:r>
          </a:p>
          <a:p>
            <a:pPr>
              <a:buFont typeface="Wingdings" panose="05000000000000000000" pitchFamily="2" charset="2"/>
              <a:buChar char="ü"/>
            </a:pPr>
            <a:endParaRPr lang="de-CH" sz="2000">
              <a:solidFill>
                <a:srgbClr val="000000"/>
              </a:solidFill>
            </a:endParaRPr>
          </a:p>
          <a:p>
            <a:pPr>
              <a:buFont typeface="Wingdings" panose="05000000000000000000" pitchFamily="2" charset="2"/>
              <a:buChar char="ü"/>
            </a:pPr>
            <a:r>
              <a:rPr lang="de-CH" sz="2000">
                <a:solidFill>
                  <a:srgbClr val="000000"/>
                </a:solidFill>
              </a:rPr>
              <a:t>Rufus.exe</a:t>
            </a:r>
            <a:endParaRPr lang="en-NL" sz="2000">
              <a:solidFill>
                <a:srgbClr val="000000"/>
              </a:solidFill>
            </a:endParaRPr>
          </a:p>
        </p:txBody>
      </p:sp>
      <p:sp>
        <p:nvSpPr>
          <p:cNvPr id="6" name="TextBox 5">
            <a:extLst>
              <a:ext uri="{FF2B5EF4-FFF2-40B4-BE49-F238E27FC236}">
                <a16:creationId xmlns:a16="http://schemas.microsoft.com/office/drawing/2014/main" id="{A99B7534-A0B9-48DE-920A-209FB3CB136C}"/>
              </a:ext>
            </a:extLst>
          </p:cNvPr>
          <p:cNvSpPr txBox="1"/>
          <p:nvPr/>
        </p:nvSpPr>
        <p:spPr>
          <a:xfrm>
            <a:off x="11068152" y="6488668"/>
            <a:ext cx="817853" cy="369332"/>
          </a:xfrm>
          <a:prstGeom prst="rect">
            <a:avLst/>
          </a:prstGeom>
          <a:noFill/>
        </p:spPr>
        <p:txBody>
          <a:bodyPr wrap="none" rtlCol="0">
            <a:spAutoFit/>
          </a:bodyPr>
          <a:lstStyle/>
          <a:p>
            <a:r>
              <a:rPr lang="de-CH" dirty="0">
                <a:solidFill>
                  <a:srgbClr val="FF0000"/>
                </a:solidFill>
                <a:hlinkClick r:id="rId5"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Tree>
    <p:extLst>
      <p:ext uri="{BB962C8B-B14F-4D97-AF65-F5344CB8AC3E}">
        <p14:creationId xmlns:p14="http://schemas.microsoft.com/office/powerpoint/2010/main" val="2185202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D7E48-EC90-4020-B4DB-6ABE7BA01E2B}"/>
              </a:ext>
            </a:extLst>
          </p:cNvPr>
          <p:cNvSpPr>
            <a:spLocks noGrp="1"/>
          </p:cNvSpPr>
          <p:nvPr>
            <p:ph type="title"/>
          </p:nvPr>
        </p:nvSpPr>
        <p:spPr/>
        <p:txBody>
          <a:bodyPr/>
          <a:lstStyle/>
          <a:p>
            <a:r>
              <a:rPr lang="de-CH" dirty="0"/>
              <a:t>BOOTEN</a:t>
            </a:r>
            <a:endParaRPr lang="en-NL" dirty="0"/>
          </a:p>
        </p:txBody>
      </p:sp>
      <p:sp>
        <p:nvSpPr>
          <p:cNvPr id="3" name="Content Placeholder 2">
            <a:extLst>
              <a:ext uri="{FF2B5EF4-FFF2-40B4-BE49-F238E27FC236}">
                <a16:creationId xmlns:a16="http://schemas.microsoft.com/office/drawing/2014/main" id="{54452F4F-9D34-4580-A4E3-C6C5628CC4FA}"/>
              </a:ext>
            </a:extLst>
          </p:cNvPr>
          <p:cNvSpPr>
            <a:spLocks noGrp="1"/>
          </p:cNvSpPr>
          <p:nvPr>
            <p:ph idx="1"/>
          </p:nvPr>
        </p:nvSpPr>
        <p:spPr>
          <a:xfrm>
            <a:off x="838200" y="1795145"/>
            <a:ext cx="10515600" cy="4697730"/>
          </a:xfrm>
        </p:spPr>
        <p:txBody>
          <a:bodyPr>
            <a:normAutofit fontScale="55000" lnSpcReduction="20000"/>
          </a:bodyPr>
          <a:lstStyle/>
          <a:p>
            <a:pPr marL="0" indent="0">
              <a:buNone/>
            </a:pPr>
            <a:r>
              <a:rPr lang="de-DE" sz="3600" dirty="0"/>
              <a:t>Sobald Sie Ihren Boot-Stick erstellt haben, können Sie den in Ihren PC einstecken. Nun starten Sie Ihren PC und drücken beim aufstarten auf Ihre BIOS Taste. </a:t>
            </a:r>
          </a:p>
          <a:p>
            <a:pPr marL="0" indent="0">
              <a:buNone/>
            </a:pPr>
            <a:r>
              <a:rPr lang="de-DE" sz="3600" dirty="0"/>
              <a:t>Die häufigsten Tasten, um in das BIOS zu kommen:</a:t>
            </a:r>
          </a:p>
          <a:p>
            <a:pPr marL="514350" indent="-514350">
              <a:buFont typeface="+mj-lt"/>
              <a:buAutoNum type="arabicPeriod"/>
            </a:pPr>
            <a:r>
              <a:rPr lang="de-DE" sz="3600" dirty="0" err="1"/>
              <a:t>Entf</a:t>
            </a:r>
            <a:r>
              <a:rPr lang="de-DE" sz="3600" dirty="0"/>
              <a:t>. / Del.</a:t>
            </a:r>
          </a:p>
          <a:p>
            <a:pPr marL="514350" indent="-514350">
              <a:buFont typeface="+mj-lt"/>
              <a:buAutoNum type="arabicPeriod"/>
            </a:pPr>
            <a:r>
              <a:rPr lang="de-DE" sz="3600" dirty="0"/>
              <a:t>F2.</a:t>
            </a:r>
          </a:p>
          <a:p>
            <a:pPr marL="514350" indent="-514350">
              <a:buFont typeface="+mj-lt"/>
              <a:buAutoNum type="arabicPeriod"/>
            </a:pPr>
            <a:r>
              <a:rPr lang="de-DE" sz="3600" dirty="0"/>
              <a:t>F12.</a:t>
            </a:r>
          </a:p>
          <a:p>
            <a:pPr marL="514350" indent="-514350">
              <a:buFont typeface="+mj-lt"/>
              <a:buAutoNum type="arabicPeriod"/>
            </a:pPr>
            <a:r>
              <a:rPr lang="de-DE" sz="3600" dirty="0"/>
              <a:t>F1.</a:t>
            </a:r>
          </a:p>
          <a:p>
            <a:pPr marL="514350" indent="-514350">
              <a:buFont typeface="+mj-lt"/>
              <a:buAutoNum type="arabicPeriod"/>
            </a:pPr>
            <a:r>
              <a:rPr lang="de-DE" sz="3600" dirty="0"/>
              <a:t>F8.</a:t>
            </a:r>
          </a:p>
          <a:p>
            <a:pPr marL="514350" indent="-514350">
              <a:buFont typeface="+mj-lt"/>
              <a:buAutoNum type="arabicPeriod"/>
            </a:pPr>
            <a:r>
              <a:rPr lang="de-DE" sz="3600" dirty="0"/>
              <a:t>ESC.</a:t>
            </a:r>
          </a:p>
          <a:p>
            <a:pPr marL="514350" indent="-514350">
              <a:buFont typeface="+mj-lt"/>
              <a:buAutoNum type="arabicPeriod"/>
            </a:pPr>
            <a:r>
              <a:rPr lang="de-DE" sz="3600" dirty="0"/>
              <a:t>F10.</a:t>
            </a:r>
          </a:p>
          <a:p>
            <a:pPr marL="0" indent="0">
              <a:buNone/>
            </a:pPr>
            <a:r>
              <a:rPr lang="de-DE" sz="3600" dirty="0"/>
              <a:t>Nun im Bios können Sie unter «Boot» die Bootreihenfolge ändern. Dort ziehen sie den USB-Stick unter «Boot </a:t>
            </a:r>
            <a:r>
              <a:rPr lang="de-DE" sz="3600" dirty="0" err="1"/>
              <a:t>Priority</a:t>
            </a:r>
            <a:r>
              <a:rPr lang="de-DE" sz="3600" dirty="0"/>
              <a:t> Order» auf die erste Stelle. Exit und Save (F10) und noch einmal mit «Yes» bestätigen.</a:t>
            </a:r>
          </a:p>
          <a:p>
            <a:pPr marL="0" indent="0">
              <a:buNone/>
            </a:pPr>
            <a:r>
              <a:rPr lang="de-DE" sz="3600" dirty="0"/>
              <a:t>Entweder müssen Sie jetzt noch auf «</a:t>
            </a:r>
            <a:r>
              <a:rPr lang="de-DE" sz="3600" dirty="0" err="1"/>
              <a:t>Continue</a:t>
            </a:r>
            <a:r>
              <a:rPr lang="de-DE" sz="3600" dirty="0"/>
              <a:t> Boot» drücken, oder der PC neu starten von allein neu. Das Booten beginnt jetzt von allein.</a:t>
            </a:r>
          </a:p>
          <a:p>
            <a:endParaRPr lang="en-NL" dirty="0"/>
          </a:p>
        </p:txBody>
      </p:sp>
      <p:sp>
        <p:nvSpPr>
          <p:cNvPr id="4" name="TextBox 3">
            <a:extLst>
              <a:ext uri="{FF2B5EF4-FFF2-40B4-BE49-F238E27FC236}">
                <a16:creationId xmlns:a16="http://schemas.microsoft.com/office/drawing/2014/main" id="{4EB4AEB9-F4EE-4B52-862F-A16FDDE2C8B1}"/>
              </a:ext>
            </a:extLst>
          </p:cNvPr>
          <p:cNvSpPr txBox="1"/>
          <p:nvPr/>
        </p:nvSpPr>
        <p:spPr>
          <a:xfrm>
            <a:off x="9552432" y="0"/>
            <a:ext cx="2731261" cy="369332"/>
          </a:xfrm>
          <a:prstGeom prst="rect">
            <a:avLst/>
          </a:prstGeom>
          <a:noFill/>
        </p:spPr>
        <p:txBody>
          <a:bodyPr wrap="none" rtlCol="0">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Zum Ende der Präsentation</a:t>
            </a:r>
            <a:endParaRPr lang="en-NL" dirty="0">
              <a:solidFill>
                <a:srgbClr val="FF0000"/>
              </a:solidFill>
            </a:endParaRPr>
          </a:p>
        </p:txBody>
      </p:sp>
      <p:sp>
        <p:nvSpPr>
          <p:cNvPr id="5" name="TextBox 4">
            <a:extLst>
              <a:ext uri="{FF2B5EF4-FFF2-40B4-BE49-F238E27FC236}">
                <a16:creationId xmlns:a16="http://schemas.microsoft.com/office/drawing/2014/main" id="{42BB77DE-7EC3-4E52-9069-A8194F6413B1}"/>
              </a:ext>
            </a:extLst>
          </p:cNvPr>
          <p:cNvSpPr txBox="1"/>
          <p:nvPr/>
        </p:nvSpPr>
        <p:spPr>
          <a:xfrm>
            <a:off x="0" y="-4207"/>
            <a:ext cx="1848904"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Inhaltsverzeichnis</a:t>
            </a:r>
            <a:endParaRPr lang="en-NL" dirty="0">
              <a:solidFill>
                <a:srgbClr val="FF0000"/>
              </a:solidFill>
            </a:endParaRPr>
          </a:p>
        </p:txBody>
      </p:sp>
    </p:spTree>
    <p:extLst>
      <p:ext uri="{BB962C8B-B14F-4D97-AF65-F5344CB8AC3E}">
        <p14:creationId xmlns:p14="http://schemas.microsoft.com/office/powerpoint/2010/main" val="2982066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3F8CF-6046-4FDB-94B6-0BE7E6D4DD46}"/>
              </a:ext>
            </a:extLst>
          </p:cNvPr>
          <p:cNvSpPr>
            <a:spLocks noGrp="1"/>
          </p:cNvSpPr>
          <p:nvPr>
            <p:ph type="title"/>
          </p:nvPr>
        </p:nvSpPr>
        <p:spPr/>
        <p:txBody>
          <a:bodyPr/>
          <a:lstStyle/>
          <a:p>
            <a:r>
              <a:rPr lang="de-CH" dirty="0"/>
              <a:t>ENDE DER PRÄSENTATION</a:t>
            </a:r>
            <a:endParaRPr lang="en-NL" dirty="0"/>
          </a:p>
        </p:txBody>
      </p:sp>
      <p:sp>
        <p:nvSpPr>
          <p:cNvPr id="3" name="Content Placeholder 2">
            <a:extLst>
              <a:ext uri="{FF2B5EF4-FFF2-40B4-BE49-F238E27FC236}">
                <a16:creationId xmlns:a16="http://schemas.microsoft.com/office/drawing/2014/main" id="{C5197863-A673-47AC-989D-E8E24B8B3CB1}"/>
              </a:ext>
            </a:extLst>
          </p:cNvPr>
          <p:cNvSpPr>
            <a:spLocks noGrp="1"/>
          </p:cNvSpPr>
          <p:nvPr>
            <p:ph idx="1"/>
          </p:nvPr>
        </p:nvSpPr>
        <p:spPr/>
        <p:txBody>
          <a:bodyPr/>
          <a:lstStyle/>
          <a:p>
            <a:pPr marL="0" indent="0">
              <a:buNone/>
            </a:pPr>
            <a:r>
              <a:rPr lang="de-CH" dirty="0"/>
              <a:t>Hier endet das Setup Ihres PCs. Nun liegt es an Ihnen den PC zu gestalten und Programme Ihrer Wahl herunterzuladen. Gestalten Sie ihren Hintergrund mit Ihren Lieblingsbildern oder spielen Sie den ganzen Tag Computerspiele. Sofern Sie einen </a:t>
            </a:r>
            <a:r>
              <a:rPr lang="de-CH" dirty="0" err="1"/>
              <a:t>managed</a:t>
            </a:r>
            <a:r>
              <a:rPr lang="de-CH" dirty="0"/>
              <a:t> Router haben, steht Ihnen das ganze Internet zur Verfügung und Sie können machen was Sie wollen.</a:t>
            </a:r>
          </a:p>
          <a:p>
            <a:endParaRPr lang="de-CH" dirty="0"/>
          </a:p>
          <a:p>
            <a:pPr marL="0" indent="0">
              <a:buNone/>
            </a:pPr>
            <a:r>
              <a:rPr lang="de-CH" dirty="0"/>
              <a:t>Viel Spass </a:t>
            </a:r>
            <a:r>
              <a:rPr lang="de-CH" dirty="0">
                <a:sym typeface="Wingdings" panose="05000000000000000000" pitchFamily="2" charset="2"/>
              </a:rPr>
              <a:t></a:t>
            </a:r>
            <a:endParaRPr lang="en-NL" dirty="0"/>
          </a:p>
        </p:txBody>
      </p:sp>
      <p:sp>
        <p:nvSpPr>
          <p:cNvPr id="4" name="TextBox 3">
            <a:extLst>
              <a:ext uri="{FF2B5EF4-FFF2-40B4-BE49-F238E27FC236}">
                <a16:creationId xmlns:a16="http://schemas.microsoft.com/office/drawing/2014/main" id="{2CC43D60-617E-416C-9F7B-B0C835FE5805}"/>
              </a:ext>
            </a:extLst>
          </p:cNvPr>
          <p:cNvSpPr txBox="1"/>
          <p:nvPr/>
        </p:nvSpPr>
        <p:spPr>
          <a:xfrm>
            <a:off x="11271555" y="6488668"/>
            <a:ext cx="920445" cy="369332"/>
          </a:xfrm>
          <a:prstGeom prst="rect">
            <a:avLst/>
          </a:prstGeom>
          <a:noFill/>
        </p:spPr>
        <p:txBody>
          <a:bodyPr wrap="none" rtlCol="0">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Quellen</a:t>
            </a:r>
            <a:endParaRPr lang="en-NL" dirty="0">
              <a:solidFill>
                <a:srgbClr val="FF0000"/>
              </a:solidFill>
            </a:endParaRPr>
          </a:p>
        </p:txBody>
      </p:sp>
      <p:sp>
        <p:nvSpPr>
          <p:cNvPr id="5" name="TextBox 4">
            <a:extLst>
              <a:ext uri="{FF2B5EF4-FFF2-40B4-BE49-F238E27FC236}">
                <a16:creationId xmlns:a16="http://schemas.microsoft.com/office/drawing/2014/main" id="{AFA60900-BA14-4C39-8B3F-E15BAB1E8F0F}"/>
              </a:ext>
            </a:extLst>
          </p:cNvPr>
          <p:cNvSpPr txBox="1"/>
          <p:nvPr/>
        </p:nvSpPr>
        <p:spPr>
          <a:xfrm>
            <a:off x="0" y="-4207"/>
            <a:ext cx="1848904"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Inhaltsverzeichnis</a:t>
            </a:r>
            <a:endParaRPr lang="en-NL" dirty="0">
              <a:solidFill>
                <a:srgbClr val="FF0000"/>
              </a:solidFill>
            </a:endParaRPr>
          </a:p>
        </p:txBody>
      </p:sp>
    </p:spTree>
    <p:extLst>
      <p:ext uri="{BB962C8B-B14F-4D97-AF65-F5344CB8AC3E}">
        <p14:creationId xmlns:p14="http://schemas.microsoft.com/office/powerpoint/2010/main" val="4113033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A7E189-BDCC-4732-8511-EB5676383F21}"/>
              </a:ext>
            </a:extLst>
          </p:cNvPr>
          <p:cNvSpPr/>
          <p:nvPr/>
        </p:nvSpPr>
        <p:spPr>
          <a:xfrm>
            <a:off x="4712578" y="3244334"/>
            <a:ext cx="2766848" cy="369332"/>
          </a:xfrm>
          <a:prstGeom prst="rect">
            <a:avLst/>
          </a:prstGeom>
        </p:spPr>
        <p:txBody>
          <a:bodyPr wrap="none">
            <a:spAutoFit/>
          </a:bodyPr>
          <a:lstStyle/>
          <a:p>
            <a:pPr algn="ctr"/>
            <a:r>
              <a:rPr lang="de-CH" dirty="0"/>
              <a:t>Kabelmanagement Kühlung</a:t>
            </a:r>
            <a:endParaRPr lang="en-NL" dirty="0"/>
          </a:p>
        </p:txBody>
      </p:sp>
      <p:sp>
        <p:nvSpPr>
          <p:cNvPr id="4" name="Title 3">
            <a:extLst>
              <a:ext uri="{FF2B5EF4-FFF2-40B4-BE49-F238E27FC236}">
                <a16:creationId xmlns:a16="http://schemas.microsoft.com/office/drawing/2014/main" id="{9745C883-4115-435F-BE1A-6797CC73E819}"/>
              </a:ext>
            </a:extLst>
          </p:cNvPr>
          <p:cNvSpPr>
            <a:spLocks noGrp="1"/>
          </p:cNvSpPr>
          <p:nvPr>
            <p:ph type="ctrTitle"/>
          </p:nvPr>
        </p:nvSpPr>
        <p:spPr>
          <a:xfrm>
            <a:off x="1524000" y="2053947"/>
            <a:ext cx="9144000" cy="2387600"/>
          </a:xfrm>
        </p:spPr>
        <p:txBody>
          <a:bodyPr/>
          <a:lstStyle/>
          <a:p>
            <a:r>
              <a:rPr lang="de-CH" dirty="0"/>
              <a:t>Kabelmanagement Kühlung</a:t>
            </a:r>
            <a:br>
              <a:rPr lang="en-NL" dirty="0"/>
            </a:br>
            <a:endParaRPr lang="en-NL" dirty="0"/>
          </a:p>
        </p:txBody>
      </p:sp>
      <p:sp>
        <p:nvSpPr>
          <p:cNvPr id="6" name="Subtitle 5">
            <a:extLst>
              <a:ext uri="{FF2B5EF4-FFF2-40B4-BE49-F238E27FC236}">
                <a16:creationId xmlns:a16="http://schemas.microsoft.com/office/drawing/2014/main" id="{AB2F00D2-3BCA-42CA-ADA4-A0F27D6202A3}"/>
              </a:ext>
            </a:extLst>
          </p:cNvPr>
          <p:cNvSpPr>
            <a:spLocks noGrp="1"/>
          </p:cNvSpPr>
          <p:nvPr>
            <p:ph type="subTitle" idx="1"/>
          </p:nvPr>
        </p:nvSpPr>
        <p:spPr>
          <a:xfrm>
            <a:off x="1524000" y="3613666"/>
            <a:ext cx="9144000" cy="1655762"/>
          </a:xfrm>
        </p:spPr>
        <p:txBody>
          <a:bodyPr/>
          <a:lstStyle/>
          <a:p>
            <a:endParaRPr lang="en-NL" dirty="0"/>
          </a:p>
        </p:txBody>
      </p:sp>
      <p:pic>
        <p:nvPicPr>
          <p:cNvPr id="5" name="Content Placeholder 4">
            <a:extLst>
              <a:ext uri="{FF2B5EF4-FFF2-40B4-BE49-F238E27FC236}">
                <a16:creationId xmlns:a16="http://schemas.microsoft.com/office/drawing/2014/main" id="{23CE4F20-24E8-4A2D-82BF-464B6AD48EF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143793" y="642937"/>
            <a:ext cx="9904413" cy="5572125"/>
          </a:xfrm>
          <a:prstGeom prst="rect">
            <a:avLst/>
          </a:prstGeom>
        </p:spPr>
      </p:pic>
      <p:sp>
        <p:nvSpPr>
          <p:cNvPr id="7" name="TextBox 6">
            <a:extLst>
              <a:ext uri="{FF2B5EF4-FFF2-40B4-BE49-F238E27FC236}">
                <a16:creationId xmlns:a16="http://schemas.microsoft.com/office/drawing/2014/main" id="{2335FAF2-4030-4EDB-BC14-FBAFF7478103}"/>
              </a:ext>
            </a:extLst>
          </p:cNvPr>
          <p:cNvSpPr txBox="1"/>
          <p:nvPr/>
        </p:nvSpPr>
        <p:spPr>
          <a:xfrm>
            <a:off x="10755645" y="6488668"/>
            <a:ext cx="143635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Nächstes Bild</a:t>
            </a:r>
            <a:endParaRPr lang="en-NL" dirty="0">
              <a:solidFill>
                <a:srgbClr val="FF0000"/>
              </a:solidFill>
            </a:endParaRPr>
          </a:p>
        </p:txBody>
      </p:sp>
    </p:spTree>
    <p:extLst>
      <p:ext uri="{BB962C8B-B14F-4D97-AF65-F5344CB8AC3E}">
        <p14:creationId xmlns:p14="http://schemas.microsoft.com/office/powerpoint/2010/main" val="56280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5136BF-C922-4409-B295-FBA12EFC46CC}"/>
              </a:ext>
            </a:extLst>
          </p:cNvPr>
          <p:cNvSpPr>
            <a:spLocks noGrp="1"/>
          </p:cNvSpPr>
          <p:nvPr>
            <p:ph type="ctrTitle"/>
          </p:nvPr>
        </p:nvSpPr>
        <p:spPr/>
        <p:txBody>
          <a:bodyPr>
            <a:normAutofit fontScale="90000"/>
          </a:bodyPr>
          <a:lstStyle/>
          <a:p>
            <a:r>
              <a:rPr lang="de-CH" dirty="0"/>
              <a:t>Kabelmanagement Motherboard</a:t>
            </a:r>
            <a:br>
              <a:rPr lang="en-NL" dirty="0"/>
            </a:br>
            <a:endParaRPr lang="en-NL" dirty="0"/>
          </a:p>
        </p:txBody>
      </p:sp>
      <p:sp>
        <p:nvSpPr>
          <p:cNvPr id="6" name="Subtitle 5">
            <a:extLst>
              <a:ext uri="{FF2B5EF4-FFF2-40B4-BE49-F238E27FC236}">
                <a16:creationId xmlns:a16="http://schemas.microsoft.com/office/drawing/2014/main" id="{7C09AE52-2E3D-4D15-9FA1-558D76660A10}"/>
              </a:ext>
            </a:extLst>
          </p:cNvPr>
          <p:cNvSpPr>
            <a:spLocks noGrp="1"/>
          </p:cNvSpPr>
          <p:nvPr>
            <p:ph type="subTitle" idx="1"/>
          </p:nvPr>
        </p:nvSpPr>
        <p:spPr/>
        <p:txBody>
          <a:bodyPr/>
          <a:lstStyle/>
          <a:p>
            <a:endParaRPr lang="en-NL"/>
          </a:p>
        </p:txBody>
      </p:sp>
      <p:pic>
        <p:nvPicPr>
          <p:cNvPr id="5" name="Content Placeholder 4">
            <a:extLst>
              <a:ext uri="{FF2B5EF4-FFF2-40B4-BE49-F238E27FC236}">
                <a16:creationId xmlns:a16="http://schemas.microsoft.com/office/drawing/2014/main" id="{B73F2964-1DC4-41D6-B251-D0D8757A9206}"/>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143793" y="643731"/>
            <a:ext cx="9904413" cy="5570537"/>
          </a:xfrm>
          <a:prstGeom prst="rect">
            <a:avLst/>
          </a:prstGeom>
        </p:spPr>
      </p:pic>
      <p:sp>
        <p:nvSpPr>
          <p:cNvPr id="7" name="TextBox 6">
            <a:extLst>
              <a:ext uri="{FF2B5EF4-FFF2-40B4-BE49-F238E27FC236}">
                <a16:creationId xmlns:a16="http://schemas.microsoft.com/office/drawing/2014/main" id="{947983A9-AF95-48B1-A73B-84DCA64DC57A}"/>
              </a:ext>
            </a:extLst>
          </p:cNvPr>
          <p:cNvSpPr txBox="1"/>
          <p:nvPr/>
        </p:nvSpPr>
        <p:spPr>
          <a:xfrm>
            <a:off x="10755645" y="6488668"/>
            <a:ext cx="143635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Nächstes Bild</a:t>
            </a:r>
            <a:endParaRPr lang="en-NL" dirty="0">
              <a:solidFill>
                <a:srgbClr val="FF0000"/>
              </a:solidFill>
            </a:endParaRPr>
          </a:p>
        </p:txBody>
      </p:sp>
    </p:spTree>
    <p:extLst>
      <p:ext uri="{BB962C8B-B14F-4D97-AF65-F5344CB8AC3E}">
        <p14:creationId xmlns:p14="http://schemas.microsoft.com/office/powerpoint/2010/main" val="1497263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8580B5-A7EF-4CA9-A883-D9272338372A}"/>
              </a:ext>
            </a:extLst>
          </p:cNvPr>
          <p:cNvSpPr>
            <a:spLocks noGrp="1"/>
          </p:cNvSpPr>
          <p:nvPr>
            <p:ph type="ctrTitle"/>
          </p:nvPr>
        </p:nvSpPr>
        <p:spPr/>
        <p:txBody>
          <a:bodyPr>
            <a:normAutofit fontScale="90000"/>
          </a:bodyPr>
          <a:lstStyle/>
          <a:p>
            <a:r>
              <a:rPr lang="de-CH" dirty="0"/>
              <a:t>Kabelmanagement Grafikkarte</a:t>
            </a:r>
            <a:br>
              <a:rPr lang="en-NL" dirty="0"/>
            </a:br>
            <a:endParaRPr lang="en-NL" dirty="0"/>
          </a:p>
        </p:txBody>
      </p:sp>
      <p:sp>
        <p:nvSpPr>
          <p:cNvPr id="7" name="Subtitle 6">
            <a:extLst>
              <a:ext uri="{FF2B5EF4-FFF2-40B4-BE49-F238E27FC236}">
                <a16:creationId xmlns:a16="http://schemas.microsoft.com/office/drawing/2014/main" id="{54D69578-AA96-42F5-BB19-8E1A11070E66}"/>
              </a:ext>
            </a:extLst>
          </p:cNvPr>
          <p:cNvSpPr>
            <a:spLocks noGrp="1"/>
          </p:cNvSpPr>
          <p:nvPr>
            <p:ph type="subTitle" idx="1"/>
          </p:nvPr>
        </p:nvSpPr>
        <p:spPr/>
        <p:txBody>
          <a:bodyPr/>
          <a:lstStyle/>
          <a:p>
            <a:endParaRPr lang="en-NL"/>
          </a:p>
        </p:txBody>
      </p:sp>
      <p:pic>
        <p:nvPicPr>
          <p:cNvPr id="5" name="Content Placeholder 4">
            <a:extLst>
              <a:ext uri="{FF2B5EF4-FFF2-40B4-BE49-F238E27FC236}">
                <a16:creationId xmlns:a16="http://schemas.microsoft.com/office/drawing/2014/main" id="{61D9779B-D823-4F3A-9EB5-9D9F5BC8AE1F}"/>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179" r="1" b="1"/>
          <a:stretch/>
        </p:blipFill>
        <p:spPr>
          <a:xfrm>
            <a:off x="643731" y="723900"/>
            <a:ext cx="10904537" cy="5572125"/>
          </a:xfrm>
          <a:prstGeom prst="rect">
            <a:avLst/>
          </a:prstGeom>
        </p:spPr>
      </p:pic>
      <p:sp>
        <p:nvSpPr>
          <p:cNvPr id="8" name="TextBox 7">
            <a:extLst>
              <a:ext uri="{FF2B5EF4-FFF2-40B4-BE49-F238E27FC236}">
                <a16:creationId xmlns:a16="http://schemas.microsoft.com/office/drawing/2014/main" id="{B22F3DD4-517B-4F0A-9435-933B3C92512C}"/>
              </a:ext>
            </a:extLst>
          </p:cNvPr>
          <p:cNvSpPr txBox="1"/>
          <p:nvPr/>
        </p:nvSpPr>
        <p:spPr>
          <a:xfrm>
            <a:off x="10017302" y="6488668"/>
            <a:ext cx="2174698"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 zu Grafikkarte</a:t>
            </a:r>
            <a:endParaRPr lang="en-NL" dirty="0">
              <a:solidFill>
                <a:srgbClr val="FF0000"/>
              </a:solidFill>
            </a:endParaRPr>
          </a:p>
        </p:txBody>
      </p:sp>
    </p:spTree>
    <p:extLst>
      <p:ext uri="{BB962C8B-B14F-4D97-AF65-F5344CB8AC3E}">
        <p14:creationId xmlns:p14="http://schemas.microsoft.com/office/powerpoint/2010/main" val="2452425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F77273-B071-42F0-BB7A-82438D830E5D}"/>
              </a:ext>
            </a:extLst>
          </p:cNvPr>
          <p:cNvSpPr>
            <a:spLocks noGrp="1"/>
          </p:cNvSpPr>
          <p:nvPr>
            <p:ph type="ctrTitle"/>
          </p:nvPr>
        </p:nvSpPr>
        <p:spPr/>
        <p:txBody>
          <a:bodyPr/>
          <a:lstStyle/>
          <a:p>
            <a:r>
              <a:rPr lang="de-CH" dirty="0"/>
              <a:t>Kabelmanagement HDD</a:t>
            </a:r>
            <a:br>
              <a:rPr lang="en-NL" dirty="0"/>
            </a:br>
            <a:endParaRPr lang="en-NL" dirty="0"/>
          </a:p>
        </p:txBody>
      </p:sp>
      <p:sp>
        <p:nvSpPr>
          <p:cNvPr id="4" name="Subtitle 3">
            <a:extLst>
              <a:ext uri="{FF2B5EF4-FFF2-40B4-BE49-F238E27FC236}">
                <a16:creationId xmlns:a16="http://schemas.microsoft.com/office/drawing/2014/main" id="{30D27C21-4100-4F66-87CD-CBA3ED4256D5}"/>
              </a:ext>
            </a:extLst>
          </p:cNvPr>
          <p:cNvSpPr>
            <a:spLocks noGrp="1"/>
          </p:cNvSpPr>
          <p:nvPr>
            <p:ph type="subTitle" idx="1"/>
          </p:nvPr>
        </p:nvSpPr>
        <p:spPr/>
        <p:txBody>
          <a:bodyPr/>
          <a:lstStyle/>
          <a:p>
            <a:endParaRPr lang="en-NL"/>
          </a:p>
        </p:txBody>
      </p:sp>
      <p:pic>
        <p:nvPicPr>
          <p:cNvPr id="5" name="Content Placeholder 4">
            <a:extLst>
              <a:ext uri="{FF2B5EF4-FFF2-40B4-BE49-F238E27FC236}">
                <a16:creationId xmlns:a16="http://schemas.microsoft.com/office/drawing/2014/main" id="{9F47D748-D09F-4739-BA2A-F1AE1D34EEDF}"/>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r="1" b="9180"/>
          <a:stretch/>
        </p:blipFill>
        <p:spPr>
          <a:xfrm>
            <a:off x="643731" y="643731"/>
            <a:ext cx="10904537" cy="5570537"/>
          </a:xfrm>
          <a:prstGeom prst="rect">
            <a:avLst/>
          </a:prstGeom>
        </p:spPr>
      </p:pic>
      <p:sp>
        <p:nvSpPr>
          <p:cNvPr id="6" name="TextBox 5">
            <a:extLst>
              <a:ext uri="{FF2B5EF4-FFF2-40B4-BE49-F238E27FC236}">
                <a16:creationId xmlns:a16="http://schemas.microsoft.com/office/drawing/2014/main" id="{2A70D517-2F52-4589-A5EA-8BDEE4B08AFA}"/>
              </a:ext>
            </a:extLst>
          </p:cNvPr>
          <p:cNvSpPr txBox="1"/>
          <p:nvPr/>
        </p:nvSpPr>
        <p:spPr>
          <a:xfrm>
            <a:off x="10755645" y="6488668"/>
            <a:ext cx="143635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Nächstes Bild</a:t>
            </a:r>
            <a:endParaRPr lang="en-NL" dirty="0">
              <a:solidFill>
                <a:srgbClr val="FF0000"/>
              </a:solidFill>
            </a:endParaRPr>
          </a:p>
        </p:txBody>
      </p:sp>
    </p:spTree>
    <p:extLst>
      <p:ext uri="{BB962C8B-B14F-4D97-AF65-F5344CB8AC3E}">
        <p14:creationId xmlns:p14="http://schemas.microsoft.com/office/powerpoint/2010/main" val="2019028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4E018-B4C4-4CE8-8A95-27C825FEFF8F}"/>
              </a:ext>
            </a:extLst>
          </p:cNvPr>
          <p:cNvSpPr>
            <a:spLocks noGrp="1"/>
          </p:cNvSpPr>
          <p:nvPr>
            <p:ph type="title"/>
          </p:nvPr>
        </p:nvSpPr>
        <p:spPr/>
        <p:txBody>
          <a:bodyPr/>
          <a:lstStyle/>
          <a:p>
            <a:pPr algn="ctr"/>
            <a:r>
              <a:rPr lang="de-CH" b="1" dirty="0"/>
              <a:t>Case</a:t>
            </a:r>
            <a:endParaRPr lang="en-NL" b="1" dirty="0"/>
          </a:p>
        </p:txBody>
      </p:sp>
      <p:sp>
        <p:nvSpPr>
          <p:cNvPr id="3" name="Content Placeholder 2">
            <a:extLst>
              <a:ext uri="{FF2B5EF4-FFF2-40B4-BE49-F238E27FC236}">
                <a16:creationId xmlns:a16="http://schemas.microsoft.com/office/drawing/2014/main" id="{13119D19-A3FD-4B59-BFE8-E24458DE88B5}"/>
              </a:ext>
            </a:extLst>
          </p:cNvPr>
          <p:cNvSpPr>
            <a:spLocks noGrp="1"/>
          </p:cNvSpPr>
          <p:nvPr>
            <p:ph idx="1"/>
          </p:nvPr>
        </p:nvSpPr>
        <p:spPr>
          <a:xfrm>
            <a:off x="838200" y="1825625"/>
            <a:ext cx="10515600" cy="4351338"/>
          </a:xfrm>
        </p:spPr>
        <p:txBody>
          <a:bodyPr>
            <a:normAutofit fontScale="92500"/>
          </a:bodyPr>
          <a:lstStyle/>
          <a:p>
            <a:pPr marL="0" indent="0">
              <a:buNone/>
            </a:pPr>
            <a:r>
              <a:rPr lang="de-CH" dirty="0"/>
              <a:t>		Das Case ist praktisch der Grundbaustein des PCs. Es ist wie bei </a:t>
            </a:r>
            <a:endParaRPr lang="en-NL" dirty="0"/>
          </a:p>
          <a:p>
            <a:pPr marL="0" indent="0">
              <a:buNone/>
            </a:pPr>
            <a:r>
              <a:rPr lang="de-CH" dirty="0"/>
              <a:t>		Einem Haus die Betonfundierung. Nicht unbedingt nötig,</a:t>
            </a:r>
            <a:endParaRPr lang="en-NL" dirty="0"/>
          </a:p>
          <a:p>
            <a:pPr marL="0" indent="0">
              <a:buNone/>
            </a:pPr>
            <a:r>
              <a:rPr lang="de-CH" dirty="0"/>
              <a:t>		dennoch sehr erwünscht und bis zu einem bestimmten Grad 			auch ein Muss. </a:t>
            </a:r>
            <a:endParaRPr lang="en-NL" dirty="0"/>
          </a:p>
          <a:p>
            <a:pPr marL="0" indent="0">
              <a:buNone/>
            </a:pPr>
            <a:r>
              <a:rPr lang="de-CH" dirty="0"/>
              <a:t>		Normalerweise werden die Schrauben um die anderen Teile zu</a:t>
            </a:r>
            <a:endParaRPr lang="en-NL" dirty="0"/>
          </a:p>
          <a:p>
            <a:pPr marL="0" indent="0">
              <a:buNone/>
            </a:pPr>
            <a:r>
              <a:rPr lang="de-CH" dirty="0"/>
              <a:t>		Befestigen mitgeliefert, und wenn nicht müssen Sie bestimmt </a:t>
            </a:r>
            <a:endParaRPr lang="en-NL" dirty="0"/>
          </a:p>
          <a:p>
            <a:pPr marL="0" indent="0">
              <a:buNone/>
            </a:pPr>
            <a:r>
              <a:rPr lang="de-CH" dirty="0"/>
              <a:t>		keine Angst haben, da diese bei den anderen Teilen inbegriffen		sein sollten.</a:t>
            </a:r>
            <a:endParaRPr lang="en-NL" dirty="0"/>
          </a:p>
          <a:p>
            <a:pPr marL="0" indent="0">
              <a:buNone/>
            </a:pPr>
            <a:endParaRPr lang="en-NL" dirty="0"/>
          </a:p>
        </p:txBody>
      </p:sp>
      <p:sp>
        <p:nvSpPr>
          <p:cNvPr id="4" name="TextBox 3">
            <a:extLst>
              <a:ext uri="{FF2B5EF4-FFF2-40B4-BE49-F238E27FC236}">
                <a16:creationId xmlns:a16="http://schemas.microsoft.com/office/drawing/2014/main" id="{3FAE017A-C52B-437C-8044-B351806409D1}"/>
              </a:ext>
            </a:extLst>
          </p:cNvPr>
          <p:cNvSpPr txBox="1"/>
          <p:nvPr/>
        </p:nvSpPr>
        <p:spPr>
          <a:xfrm>
            <a:off x="10810349" y="6308209"/>
            <a:ext cx="1086901" cy="369332"/>
          </a:xfrm>
          <a:prstGeom prst="rect">
            <a:avLst/>
          </a:prstGeom>
          <a:noFill/>
        </p:spPr>
        <p:txBody>
          <a:bodyPr wrap="none" rtlCol="0">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«ZWECK»</a:t>
            </a:r>
            <a:endParaRPr lang="en-NL" dirty="0">
              <a:solidFill>
                <a:srgbClr val="FF0000"/>
              </a:solidFill>
            </a:endParaRPr>
          </a:p>
        </p:txBody>
      </p:sp>
      <p:pic>
        <p:nvPicPr>
          <p:cNvPr id="5" name="Picture 4">
            <a:hlinkClick r:id="rId3" action="ppaction://hlinksldjump"/>
            <a:extLst>
              <a:ext uri="{FF2B5EF4-FFF2-40B4-BE49-F238E27FC236}">
                <a16:creationId xmlns:a16="http://schemas.microsoft.com/office/drawing/2014/main" id="{B078AD0A-07A0-483A-9AF4-E4D2CA4F3029}"/>
              </a:ext>
            </a:extLst>
          </p:cNvPr>
          <p:cNvPicPr>
            <a:picLocks noChangeAspect="1"/>
          </p:cNvPicPr>
          <p:nvPr/>
        </p:nvPicPr>
        <p:blipFill>
          <a:blip r:embed="rId4"/>
          <a:stretch>
            <a:fillRect/>
          </a:stretch>
        </p:blipFill>
        <p:spPr>
          <a:xfrm>
            <a:off x="10661771" y="0"/>
            <a:ext cx="1530229" cy="493819"/>
          </a:xfrm>
          <a:prstGeom prst="rect">
            <a:avLst/>
          </a:prstGeom>
        </p:spPr>
      </p:pic>
      <p:sp>
        <p:nvSpPr>
          <p:cNvPr id="6" name="TextBox 5">
            <a:extLst>
              <a:ext uri="{FF2B5EF4-FFF2-40B4-BE49-F238E27FC236}">
                <a16:creationId xmlns:a16="http://schemas.microsoft.com/office/drawing/2014/main" id="{AB46636A-1E1B-4F93-96D4-DFAA9BA957D2}"/>
              </a:ext>
            </a:extLst>
          </p:cNvPr>
          <p:cNvSpPr txBox="1"/>
          <p:nvPr/>
        </p:nvSpPr>
        <p:spPr>
          <a:xfrm>
            <a:off x="1078992" y="5876544"/>
            <a:ext cx="184731" cy="369332"/>
          </a:xfrm>
          <a:prstGeom prst="rect">
            <a:avLst/>
          </a:prstGeom>
          <a:noFill/>
        </p:spPr>
        <p:txBody>
          <a:bodyPr wrap="none" rtlCol="0">
            <a:spAutoFit/>
          </a:bodyPr>
          <a:lstStyle/>
          <a:p>
            <a:endParaRPr lang="en-NL" dirty="0"/>
          </a:p>
        </p:txBody>
      </p:sp>
      <p:sp>
        <p:nvSpPr>
          <p:cNvPr id="7" name="TextBox 6">
            <a:extLst>
              <a:ext uri="{FF2B5EF4-FFF2-40B4-BE49-F238E27FC236}">
                <a16:creationId xmlns:a16="http://schemas.microsoft.com/office/drawing/2014/main" id="{C701BDE1-A7B2-4965-852C-79953E084448}"/>
              </a:ext>
            </a:extLst>
          </p:cNvPr>
          <p:cNvSpPr txBox="1"/>
          <p:nvPr/>
        </p:nvSpPr>
        <p:spPr>
          <a:xfrm>
            <a:off x="0" y="-4207"/>
            <a:ext cx="1848904" cy="369332"/>
          </a:xfrm>
          <a:prstGeom prst="rect">
            <a:avLst/>
          </a:prstGeom>
          <a:noFill/>
        </p:spPr>
        <p:txBody>
          <a:bodyPr wrap="none" rtlCol="0">
            <a:spAutoFit/>
          </a:bodyPr>
          <a:lstStyle/>
          <a:p>
            <a:r>
              <a:rPr lang="de-CH" dirty="0">
                <a:solidFill>
                  <a:srgbClr val="FF0000"/>
                </a:solidFill>
                <a:hlinkClick r:id="rId5" action="ppaction://hlinksldjump">
                  <a:extLst>
                    <a:ext uri="{A12FA001-AC4F-418D-AE19-62706E023703}">
                      <ahyp:hlinkClr xmlns:ahyp="http://schemas.microsoft.com/office/drawing/2018/hyperlinkcolor" val="tx"/>
                    </a:ext>
                  </a:extLst>
                </a:hlinkClick>
              </a:rPr>
              <a:t>Inhaltsverzeichnis</a:t>
            </a:r>
            <a:endParaRPr lang="en-NL" dirty="0">
              <a:solidFill>
                <a:srgbClr val="FF0000"/>
              </a:solidFill>
            </a:endParaRPr>
          </a:p>
        </p:txBody>
      </p:sp>
    </p:spTree>
    <p:extLst>
      <p:ext uri="{BB962C8B-B14F-4D97-AF65-F5344CB8AC3E}">
        <p14:creationId xmlns:p14="http://schemas.microsoft.com/office/powerpoint/2010/main" val="563776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D0A7FA-D437-489E-BD06-241C07C2F433}"/>
              </a:ext>
            </a:extLst>
          </p:cNvPr>
          <p:cNvSpPr>
            <a:spLocks noGrp="1"/>
          </p:cNvSpPr>
          <p:nvPr>
            <p:ph type="ctrTitle"/>
          </p:nvPr>
        </p:nvSpPr>
        <p:spPr/>
        <p:txBody>
          <a:bodyPr/>
          <a:lstStyle/>
          <a:p>
            <a:r>
              <a:rPr lang="de-CH" dirty="0"/>
              <a:t>Kabelmanagement </a:t>
            </a:r>
            <a:r>
              <a:rPr lang="de-CH" dirty="0" err="1"/>
              <a:t>Hdd</a:t>
            </a:r>
            <a:br>
              <a:rPr lang="en-NL" dirty="0"/>
            </a:br>
            <a:endParaRPr lang="en-NL" dirty="0"/>
          </a:p>
        </p:txBody>
      </p:sp>
      <p:sp>
        <p:nvSpPr>
          <p:cNvPr id="4" name="Subtitle 3">
            <a:extLst>
              <a:ext uri="{FF2B5EF4-FFF2-40B4-BE49-F238E27FC236}">
                <a16:creationId xmlns:a16="http://schemas.microsoft.com/office/drawing/2014/main" id="{8A8CB0F3-F3F6-4B2B-83FA-43F67F09693F}"/>
              </a:ext>
            </a:extLst>
          </p:cNvPr>
          <p:cNvSpPr>
            <a:spLocks noGrp="1"/>
          </p:cNvSpPr>
          <p:nvPr>
            <p:ph type="subTitle" idx="1"/>
          </p:nvPr>
        </p:nvSpPr>
        <p:spPr/>
        <p:txBody>
          <a:bodyPr/>
          <a:lstStyle/>
          <a:p>
            <a:endParaRPr lang="en-NL"/>
          </a:p>
        </p:txBody>
      </p:sp>
      <p:pic>
        <p:nvPicPr>
          <p:cNvPr id="5" name="Content Placeholder 4">
            <a:extLst>
              <a:ext uri="{FF2B5EF4-FFF2-40B4-BE49-F238E27FC236}">
                <a16:creationId xmlns:a16="http://schemas.microsoft.com/office/drawing/2014/main" id="{8F552FE1-E809-49BB-8BF1-CDEDC5F124D6}"/>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r="1" b="9180"/>
          <a:stretch/>
        </p:blipFill>
        <p:spPr>
          <a:xfrm>
            <a:off x="643731" y="723900"/>
            <a:ext cx="10904538" cy="5572125"/>
          </a:xfrm>
          <a:prstGeom prst="rect">
            <a:avLst/>
          </a:prstGeom>
        </p:spPr>
      </p:pic>
      <p:sp>
        <p:nvSpPr>
          <p:cNvPr id="8" name="TextBox 7">
            <a:extLst>
              <a:ext uri="{FF2B5EF4-FFF2-40B4-BE49-F238E27FC236}">
                <a16:creationId xmlns:a16="http://schemas.microsoft.com/office/drawing/2014/main" id="{5E3F4C1A-7278-4B6F-9B97-B8FC16E691BD}"/>
              </a:ext>
            </a:extLst>
          </p:cNvPr>
          <p:cNvSpPr txBox="1"/>
          <p:nvPr/>
        </p:nvSpPr>
        <p:spPr>
          <a:xfrm>
            <a:off x="10182667" y="6488668"/>
            <a:ext cx="2009333"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 zu HDD/SSD</a:t>
            </a:r>
            <a:endParaRPr lang="en-NL" dirty="0">
              <a:solidFill>
                <a:srgbClr val="FF0000"/>
              </a:solidFill>
            </a:endParaRPr>
          </a:p>
        </p:txBody>
      </p:sp>
    </p:spTree>
    <p:extLst>
      <p:ext uri="{BB962C8B-B14F-4D97-AF65-F5344CB8AC3E}">
        <p14:creationId xmlns:p14="http://schemas.microsoft.com/office/powerpoint/2010/main" val="2726231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5924BE7-D60C-4703-A5C3-C4540B2BC4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441" r="1" b="6739"/>
          <a:stretch/>
        </p:blipFill>
        <p:spPr>
          <a:xfrm>
            <a:off x="643467" y="643467"/>
            <a:ext cx="10905066" cy="5571066"/>
          </a:xfrm>
          <a:prstGeom prst="rect">
            <a:avLst/>
          </a:prstGeom>
        </p:spPr>
      </p:pic>
      <p:sp>
        <p:nvSpPr>
          <p:cNvPr id="2" name="TextBox 1">
            <a:extLst>
              <a:ext uri="{FF2B5EF4-FFF2-40B4-BE49-F238E27FC236}">
                <a16:creationId xmlns:a16="http://schemas.microsoft.com/office/drawing/2014/main" id="{50A375DD-E988-4612-B963-F9DB41111B01}"/>
              </a:ext>
            </a:extLst>
          </p:cNvPr>
          <p:cNvSpPr txBox="1"/>
          <p:nvPr/>
        </p:nvSpPr>
        <p:spPr>
          <a:xfrm>
            <a:off x="8455152" y="1414272"/>
            <a:ext cx="2278252" cy="646331"/>
          </a:xfrm>
          <a:prstGeom prst="rect">
            <a:avLst/>
          </a:prstGeom>
          <a:noFill/>
        </p:spPr>
        <p:txBody>
          <a:bodyPr wrap="none" rtlCol="0">
            <a:spAutoFit/>
          </a:bodyPr>
          <a:lstStyle/>
          <a:p>
            <a:r>
              <a:rPr lang="de-CH" dirty="0">
                <a:solidFill>
                  <a:schemeClr val="bg1"/>
                </a:solidFill>
              </a:rPr>
              <a:t>SSD mit Motherboard </a:t>
            </a:r>
          </a:p>
          <a:p>
            <a:r>
              <a:rPr lang="de-CH" dirty="0">
                <a:solidFill>
                  <a:schemeClr val="bg1"/>
                </a:solidFill>
              </a:rPr>
              <a:t>verbinden</a:t>
            </a:r>
            <a:endParaRPr lang="en-NL" dirty="0">
              <a:solidFill>
                <a:schemeClr val="bg1"/>
              </a:solidFill>
            </a:endParaRPr>
          </a:p>
        </p:txBody>
      </p:sp>
      <p:sp>
        <p:nvSpPr>
          <p:cNvPr id="4" name="TextBox 3">
            <a:extLst>
              <a:ext uri="{FF2B5EF4-FFF2-40B4-BE49-F238E27FC236}">
                <a16:creationId xmlns:a16="http://schemas.microsoft.com/office/drawing/2014/main" id="{4F7BBD2F-9ACD-4845-AECC-1422EF1C10E4}"/>
              </a:ext>
            </a:extLst>
          </p:cNvPr>
          <p:cNvSpPr txBox="1"/>
          <p:nvPr/>
        </p:nvSpPr>
        <p:spPr>
          <a:xfrm>
            <a:off x="10755645" y="6488668"/>
            <a:ext cx="143635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Nächstes Bild</a:t>
            </a:r>
            <a:endParaRPr lang="en-NL" dirty="0">
              <a:solidFill>
                <a:srgbClr val="FF0000"/>
              </a:solidFill>
            </a:endParaRPr>
          </a:p>
        </p:txBody>
      </p:sp>
    </p:spTree>
    <p:extLst>
      <p:ext uri="{BB962C8B-B14F-4D97-AF65-F5344CB8AC3E}">
        <p14:creationId xmlns:p14="http://schemas.microsoft.com/office/powerpoint/2010/main" val="321759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2F254D6-67BB-4A33-B670-1C0CF2C896E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580" r="1" b="1"/>
          <a:stretch/>
        </p:blipFill>
        <p:spPr>
          <a:xfrm>
            <a:off x="643467" y="643467"/>
            <a:ext cx="10905066" cy="5571066"/>
          </a:xfrm>
          <a:prstGeom prst="rect">
            <a:avLst/>
          </a:prstGeom>
        </p:spPr>
      </p:pic>
      <p:sp>
        <p:nvSpPr>
          <p:cNvPr id="2" name="TextBox 1">
            <a:extLst>
              <a:ext uri="{FF2B5EF4-FFF2-40B4-BE49-F238E27FC236}">
                <a16:creationId xmlns:a16="http://schemas.microsoft.com/office/drawing/2014/main" id="{CA285F32-1AE9-4D84-95D3-2C2DA79C228E}"/>
              </a:ext>
            </a:extLst>
          </p:cNvPr>
          <p:cNvSpPr txBox="1"/>
          <p:nvPr/>
        </p:nvSpPr>
        <p:spPr>
          <a:xfrm>
            <a:off x="6797040" y="1591056"/>
            <a:ext cx="3261360" cy="369332"/>
          </a:xfrm>
          <a:prstGeom prst="rect">
            <a:avLst/>
          </a:prstGeom>
          <a:noFill/>
        </p:spPr>
        <p:txBody>
          <a:bodyPr wrap="square" rtlCol="0">
            <a:spAutoFit/>
          </a:bodyPr>
          <a:lstStyle/>
          <a:p>
            <a:r>
              <a:rPr lang="de-CH" dirty="0">
                <a:solidFill>
                  <a:schemeClr val="bg1"/>
                </a:solidFill>
              </a:rPr>
              <a:t>SSD mit PSU verbinden</a:t>
            </a:r>
          </a:p>
        </p:txBody>
      </p:sp>
      <p:sp>
        <p:nvSpPr>
          <p:cNvPr id="4" name="TextBox 3">
            <a:extLst>
              <a:ext uri="{FF2B5EF4-FFF2-40B4-BE49-F238E27FC236}">
                <a16:creationId xmlns:a16="http://schemas.microsoft.com/office/drawing/2014/main" id="{8AD13F4B-165B-4AC2-9C13-947D35C7587E}"/>
              </a:ext>
            </a:extLst>
          </p:cNvPr>
          <p:cNvSpPr txBox="1"/>
          <p:nvPr/>
        </p:nvSpPr>
        <p:spPr>
          <a:xfrm>
            <a:off x="10182667" y="6488668"/>
            <a:ext cx="2009333"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 zu HDD/SSD</a:t>
            </a:r>
            <a:endParaRPr lang="en-NL" dirty="0">
              <a:solidFill>
                <a:srgbClr val="FF0000"/>
              </a:solidFill>
            </a:endParaRPr>
          </a:p>
        </p:txBody>
      </p:sp>
    </p:spTree>
    <p:extLst>
      <p:ext uri="{BB962C8B-B14F-4D97-AF65-F5344CB8AC3E}">
        <p14:creationId xmlns:p14="http://schemas.microsoft.com/office/powerpoint/2010/main" val="3033235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8C6D5D-E8A4-4A36-99A4-C529BEC0B699}"/>
              </a:ext>
            </a:extLst>
          </p:cNvPr>
          <p:cNvSpPr>
            <a:spLocks noGrp="1"/>
          </p:cNvSpPr>
          <p:nvPr>
            <p:ph type="ctrTitle"/>
          </p:nvPr>
        </p:nvSpPr>
        <p:spPr/>
        <p:txBody>
          <a:bodyPr/>
          <a:lstStyle/>
          <a:p>
            <a:r>
              <a:rPr lang="de-CH" dirty="0"/>
              <a:t>Kabelmanagement Kühler</a:t>
            </a:r>
            <a:br>
              <a:rPr lang="en-NL" dirty="0"/>
            </a:br>
            <a:endParaRPr lang="en-NL" dirty="0"/>
          </a:p>
        </p:txBody>
      </p:sp>
      <p:sp>
        <p:nvSpPr>
          <p:cNvPr id="6" name="Subtitle 5">
            <a:extLst>
              <a:ext uri="{FF2B5EF4-FFF2-40B4-BE49-F238E27FC236}">
                <a16:creationId xmlns:a16="http://schemas.microsoft.com/office/drawing/2014/main" id="{683EE68B-6484-4CB4-B599-6E0505EC43EE}"/>
              </a:ext>
            </a:extLst>
          </p:cNvPr>
          <p:cNvSpPr>
            <a:spLocks noGrp="1"/>
          </p:cNvSpPr>
          <p:nvPr>
            <p:ph type="subTitle" idx="1"/>
          </p:nvPr>
        </p:nvSpPr>
        <p:spPr/>
        <p:txBody>
          <a:bodyPr/>
          <a:lstStyle/>
          <a:p>
            <a:endParaRPr lang="en-NL"/>
          </a:p>
        </p:txBody>
      </p:sp>
      <p:pic>
        <p:nvPicPr>
          <p:cNvPr id="5" name="Content Placeholder 4">
            <a:extLst>
              <a:ext uri="{FF2B5EF4-FFF2-40B4-BE49-F238E27FC236}">
                <a16:creationId xmlns:a16="http://schemas.microsoft.com/office/drawing/2014/main" id="{25F32095-7E7A-45A7-B3B8-8D9D51F1BF83}"/>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179" r="1" b="1"/>
          <a:stretch/>
        </p:blipFill>
        <p:spPr>
          <a:xfrm>
            <a:off x="736098" y="643731"/>
            <a:ext cx="10904537" cy="5570538"/>
          </a:xfrm>
          <a:prstGeom prst="rect">
            <a:avLst/>
          </a:prstGeom>
        </p:spPr>
      </p:pic>
      <p:sp>
        <p:nvSpPr>
          <p:cNvPr id="2" name="TextBox 1">
            <a:extLst>
              <a:ext uri="{FF2B5EF4-FFF2-40B4-BE49-F238E27FC236}">
                <a16:creationId xmlns:a16="http://schemas.microsoft.com/office/drawing/2014/main" id="{E87A5206-5D38-436F-8552-3E5C58B213D8}"/>
              </a:ext>
            </a:extLst>
          </p:cNvPr>
          <p:cNvSpPr txBox="1"/>
          <p:nvPr/>
        </p:nvSpPr>
        <p:spPr>
          <a:xfrm>
            <a:off x="8772144" y="1261872"/>
            <a:ext cx="2457148" cy="646331"/>
          </a:xfrm>
          <a:prstGeom prst="rect">
            <a:avLst/>
          </a:prstGeom>
          <a:noFill/>
        </p:spPr>
        <p:txBody>
          <a:bodyPr wrap="none" rtlCol="0">
            <a:spAutoFit/>
          </a:bodyPr>
          <a:lstStyle/>
          <a:p>
            <a:r>
              <a:rPr lang="de-CH" dirty="0">
                <a:solidFill>
                  <a:schemeClr val="bg1"/>
                </a:solidFill>
              </a:rPr>
              <a:t>CPU Kühler mit</a:t>
            </a:r>
          </a:p>
          <a:p>
            <a:r>
              <a:rPr lang="de-CH" dirty="0">
                <a:solidFill>
                  <a:schemeClr val="bg1"/>
                </a:solidFill>
              </a:rPr>
              <a:t>Motherboard verbinden</a:t>
            </a:r>
          </a:p>
        </p:txBody>
      </p:sp>
      <p:sp>
        <p:nvSpPr>
          <p:cNvPr id="7" name="TextBox 6">
            <a:extLst>
              <a:ext uri="{FF2B5EF4-FFF2-40B4-BE49-F238E27FC236}">
                <a16:creationId xmlns:a16="http://schemas.microsoft.com/office/drawing/2014/main" id="{13A820D7-D39A-426F-9336-3766C0A6CD3F}"/>
              </a:ext>
            </a:extLst>
          </p:cNvPr>
          <p:cNvSpPr txBox="1"/>
          <p:nvPr/>
        </p:nvSpPr>
        <p:spPr>
          <a:xfrm>
            <a:off x="10394648" y="6488668"/>
            <a:ext cx="1797352"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 zu Kühler </a:t>
            </a:r>
            <a:endParaRPr lang="en-NL" dirty="0">
              <a:solidFill>
                <a:srgbClr val="FF0000"/>
              </a:solidFill>
            </a:endParaRPr>
          </a:p>
        </p:txBody>
      </p:sp>
    </p:spTree>
    <p:extLst>
      <p:ext uri="{BB962C8B-B14F-4D97-AF65-F5344CB8AC3E}">
        <p14:creationId xmlns:p14="http://schemas.microsoft.com/office/powerpoint/2010/main" val="71309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CC4A71-BD6B-44B2-9A3D-4D335E045581}"/>
              </a:ext>
            </a:extLst>
          </p:cNvPr>
          <p:cNvSpPr>
            <a:spLocks noGrp="1"/>
          </p:cNvSpPr>
          <p:nvPr>
            <p:ph type="ctrTitle"/>
          </p:nvPr>
        </p:nvSpPr>
        <p:spPr/>
        <p:txBody>
          <a:bodyPr>
            <a:normAutofit fontScale="90000"/>
          </a:bodyPr>
          <a:lstStyle/>
          <a:p>
            <a:r>
              <a:rPr lang="de-CH" dirty="0"/>
              <a:t>Kabelmanagement Motherboard</a:t>
            </a:r>
            <a:br>
              <a:rPr lang="en-NL" dirty="0"/>
            </a:br>
            <a:endParaRPr lang="en-NL" dirty="0"/>
          </a:p>
        </p:txBody>
      </p:sp>
      <p:sp>
        <p:nvSpPr>
          <p:cNvPr id="4" name="Subtitle 3">
            <a:extLst>
              <a:ext uri="{FF2B5EF4-FFF2-40B4-BE49-F238E27FC236}">
                <a16:creationId xmlns:a16="http://schemas.microsoft.com/office/drawing/2014/main" id="{FD44272F-C9AD-4341-AFFA-F10AC68D8970}"/>
              </a:ext>
            </a:extLst>
          </p:cNvPr>
          <p:cNvSpPr>
            <a:spLocks noGrp="1"/>
          </p:cNvSpPr>
          <p:nvPr>
            <p:ph type="subTitle" idx="1"/>
          </p:nvPr>
        </p:nvSpPr>
        <p:spPr/>
        <p:txBody>
          <a:bodyPr/>
          <a:lstStyle/>
          <a:p>
            <a:endParaRPr lang="en-NL"/>
          </a:p>
        </p:txBody>
      </p:sp>
      <p:pic>
        <p:nvPicPr>
          <p:cNvPr id="5" name="Content Placeholder 4">
            <a:extLst>
              <a:ext uri="{FF2B5EF4-FFF2-40B4-BE49-F238E27FC236}">
                <a16:creationId xmlns:a16="http://schemas.microsoft.com/office/drawing/2014/main" id="{667B150E-0FC3-4242-913D-48C2D436A377}"/>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179" r="1" b="1"/>
          <a:stretch/>
        </p:blipFill>
        <p:spPr>
          <a:xfrm>
            <a:off x="642937" y="642937"/>
            <a:ext cx="10906125" cy="5572125"/>
          </a:xfrm>
          <a:prstGeom prst="rect">
            <a:avLst/>
          </a:prstGeom>
        </p:spPr>
      </p:pic>
      <p:sp>
        <p:nvSpPr>
          <p:cNvPr id="6" name="TextBox 5">
            <a:extLst>
              <a:ext uri="{FF2B5EF4-FFF2-40B4-BE49-F238E27FC236}">
                <a16:creationId xmlns:a16="http://schemas.microsoft.com/office/drawing/2014/main" id="{23A527DF-401F-4A4F-8C32-A87C48E57F1F}"/>
              </a:ext>
            </a:extLst>
          </p:cNvPr>
          <p:cNvSpPr txBox="1"/>
          <p:nvPr/>
        </p:nvSpPr>
        <p:spPr>
          <a:xfrm>
            <a:off x="10755645" y="6488668"/>
            <a:ext cx="143635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Nächstes Bild</a:t>
            </a:r>
            <a:endParaRPr lang="en-NL" dirty="0">
              <a:solidFill>
                <a:srgbClr val="FF0000"/>
              </a:solidFill>
            </a:endParaRPr>
          </a:p>
        </p:txBody>
      </p:sp>
    </p:spTree>
    <p:extLst>
      <p:ext uri="{BB962C8B-B14F-4D97-AF65-F5344CB8AC3E}">
        <p14:creationId xmlns:p14="http://schemas.microsoft.com/office/powerpoint/2010/main" val="1012198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3EE279-BEEF-4027-B4A5-53ABE9DC23B0}"/>
              </a:ext>
            </a:extLst>
          </p:cNvPr>
          <p:cNvSpPr>
            <a:spLocks noGrp="1"/>
          </p:cNvSpPr>
          <p:nvPr>
            <p:ph type="ctrTitle"/>
          </p:nvPr>
        </p:nvSpPr>
        <p:spPr/>
        <p:txBody>
          <a:bodyPr>
            <a:normAutofit fontScale="90000"/>
          </a:bodyPr>
          <a:lstStyle/>
          <a:p>
            <a:r>
              <a:rPr lang="de-CH" dirty="0"/>
              <a:t>Kabelmanagement Motherboard</a:t>
            </a:r>
            <a:br>
              <a:rPr lang="en-NL" dirty="0"/>
            </a:br>
            <a:endParaRPr lang="en-NL" dirty="0"/>
          </a:p>
        </p:txBody>
      </p:sp>
      <p:sp>
        <p:nvSpPr>
          <p:cNvPr id="4" name="Subtitle 3">
            <a:extLst>
              <a:ext uri="{FF2B5EF4-FFF2-40B4-BE49-F238E27FC236}">
                <a16:creationId xmlns:a16="http://schemas.microsoft.com/office/drawing/2014/main" id="{BF2A123D-A3B7-40F3-96BE-8313AE552D91}"/>
              </a:ext>
            </a:extLst>
          </p:cNvPr>
          <p:cNvSpPr>
            <a:spLocks noGrp="1"/>
          </p:cNvSpPr>
          <p:nvPr>
            <p:ph type="subTitle" idx="1"/>
          </p:nvPr>
        </p:nvSpPr>
        <p:spPr/>
        <p:txBody>
          <a:bodyPr/>
          <a:lstStyle/>
          <a:p>
            <a:endParaRPr lang="en-NL"/>
          </a:p>
        </p:txBody>
      </p:sp>
      <p:pic>
        <p:nvPicPr>
          <p:cNvPr id="5" name="Content Placeholder 4">
            <a:extLst>
              <a:ext uri="{FF2B5EF4-FFF2-40B4-BE49-F238E27FC236}">
                <a16:creationId xmlns:a16="http://schemas.microsoft.com/office/drawing/2014/main" id="{C9EC2DD3-7CF8-4396-AC39-EE7F61B5E287}"/>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341" t="1120" r="-1340" b="8060"/>
          <a:stretch/>
        </p:blipFill>
        <p:spPr>
          <a:xfrm>
            <a:off x="736098" y="642937"/>
            <a:ext cx="10904537" cy="5572125"/>
          </a:xfrm>
          <a:prstGeom prst="rect">
            <a:avLst/>
          </a:prstGeom>
        </p:spPr>
      </p:pic>
      <p:sp>
        <p:nvSpPr>
          <p:cNvPr id="6" name="TextBox 5">
            <a:extLst>
              <a:ext uri="{FF2B5EF4-FFF2-40B4-BE49-F238E27FC236}">
                <a16:creationId xmlns:a16="http://schemas.microsoft.com/office/drawing/2014/main" id="{1D5AC87E-6F1C-4A1C-B55D-D39796977276}"/>
              </a:ext>
            </a:extLst>
          </p:cNvPr>
          <p:cNvSpPr txBox="1"/>
          <p:nvPr/>
        </p:nvSpPr>
        <p:spPr>
          <a:xfrm>
            <a:off x="10755645" y="6488668"/>
            <a:ext cx="143635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Nächstes Bild</a:t>
            </a:r>
            <a:endParaRPr lang="en-NL" dirty="0">
              <a:solidFill>
                <a:srgbClr val="FF0000"/>
              </a:solidFill>
            </a:endParaRPr>
          </a:p>
        </p:txBody>
      </p:sp>
    </p:spTree>
    <p:extLst>
      <p:ext uri="{BB962C8B-B14F-4D97-AF65-F5344CB8AC3E}">
        <p14:creationId xmlns:p14="http://schemas.microsoft.com/office/powerpoint/2010/main" val="1218488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9BBB98-F7E9-4FCD-A1AF-1C64769B8485}"/>
              </a:ext>
            </a:extLst>
          </p:cNvPr>
          <p:cNvSpPr>
            <a:spLocks noGrp="1"/>
          </p:cNvSpPr>
          <p:nvPr>
            <p:ph type="ctrTitle"/>
          </p:nvPr>
        </p:nvSpPr>
        <p:spPr/>
        <p:txBody>
          <a:bodyPr>
            <a:normAutofit fontScale="90000"/>
          </a:bodyPr>
          <a:lstStyle/>
          <a:p>
            <a:r>
              <a:rPr lang="de-CH" dirty="0"/>
              <a:t>Kabelmanagement Motherboard</a:t>
            </a:r>
            <a:br>
              <a:rPr lang="en-NL" dirty="0"/>
            </a:br>
            <a:endParaRPr lang="en-NL" dirty="0"/>
          </a:p>
        </p:txBody>
      </p:sp>
      <p:sp>
        <p:nvSpPr>
          <p:cNvPr id="4" name="Subtitle 3">
            <a:extLst>
              <a:ext uri="{FF2B5EF4-FFF2-40B4-BE49-F238E27FC236}">
                <a16:creationId xmlns:a16="http://schemas.microsoft.com/office/drawing/2014/main" id="{74B2E9B0-6E73-4518-BD0F-A33F886ED999}"/>
              </a:ext>
            </a:extLst>
          </p:cNvPr>
          <p:cNvSpPr>
            <a:spLocks noGrp="1"/>
          </p:cNvSpPr>
          <p:nvPr>
            <p:ph type="subTitle" idx="1"/>
          </p:nvPr>
        </p:nvSpPr>
        <p:spPr/>
        <p:txBody>
          <a:bodyPr/>
          <a:lstStyle/>
          <a:p>
            <a:endParaRPr lang="en-NL"/>
          </a:p>
        </p:txBody>
      </p:sp>
      <p:pic>
        <p:nvPicPr>
          <p:cNvPr id="5" name="Content Placeholder 4">
            <a:extLst>
              <a:ext uri="{FF2B5EF4-FFF2-40B4-BE49-F238E27FC236}">
                <a16:creationId xmlns:a16="http://schemas.microsoft.com/office/drawing/2014/main" id="{232B2BA1-B803-4457-B751-9C1D11A54C09}"/>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2189" r="1" b="6991"/>
          <a:stretch/>
        </p:blipFill>
        <p:spPr>
          <a:xfrm>
            <a:off x="736098" y="642937"/>
            <a:ext cx="10904538" cy="5572125"/>
          </a:xfrm>
          <a:prstGeom prst="rect">
            <a:avLst/>
          </a:prstGeom>
        </p:spPr>
      </p:pic>
      <p:sp>
        <p:nvSpPr>
          <p:cNvPr id="6" name="TextBox 5">
            <a:extLst>
              <a:ext uri="{FF2B5EF4-FFF2-40B4-BE49-F238E27FC236}">
                <a16:creationId xmlns:a16="http://schemas.microsoft.com/office/drawing/2014/main" id="{48053F17-0A32-4E15-8DEA-D7F19DDF3A1B}"/>
              </a:ext>
            </a:extLst>
          </p:cNvPr>
          <p:cNvSpPr txBox="1"/>
          <p:nvPr/>
        </p:nvSpPr>
        <p:spPr>
          <a:xfrm>
            <a:off x="9789868" y="6488668"/>
            <a:ext cx="2402132"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 zu Motherboard</a:t>
            </a:r>
            <a:endParaRPr lang="en-NL" dirty="0">
              <a:solidFill>
                <a:srgbClr val="FF0000"/>
              </a:solidFill>
            </a:endParaRPr>
          </a:p>
        </p:txBody>
      </p:sp>
    </p:spTree>
    <p:extLst>
      <p:ext uri="{BB962C8B-B14F-4D97-AF65-F5344CB8AC3E}">
        <p14:creationId xmlns:p14="http://schemas.microsoft.com/office/powerpoint/2010/main" val="1241450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6DF8F-9844-48F8-8251-CBFF052EFD52}"/>
              </a:ext>
            </a:extLst>
          </p:cNvPr>
          <p:cNvSpPr>
            <a:spLocks noGrp="1"/>
          </p:cNvSpPr>
          <p:nvPr>
            <p:ph type="title"/>
          </p:nvPr>
        </p:nvSpPr>
        <p:spPr/>
        <p:txBody>
          <a:bodyPr/>
          <a:lstStyle/>
          <a:p>
            <a:pPr algn="ctr"/>
            <a:r>
              <a:rPr lang="de-CH" b="1" dirty="0"/>
              <a:t>CASE</a:t>
            </a:r>
            <a:endParaRPr lang="en-NL" b="1" dirty="0"/>
          </a:p>
        </p:txBody>
      </p:sp>
      <p:sp>
        <p:nvSpPr>
          <p:cNvPr id="3" name="Content Placeholder 2">
            <a:extLst>
              <a:ext uri="{FF2B5EF4-FFF2-40B4-BE49-F238E27FC236}">
                <a16:creationId xmlns:a16="http://schemas.microsoft.com/office/drawing/2014/main" id="{18EC09D3-1E35-418F-A08B-C3536CAE8F3A}"/>
              </a:ext>
            </a:extLst>
          </p:cNvPr>
          <p:cNvSpPr>
            <a:spLocks noGrp="1"/>
          </p:cNvSpPr>
          <p:nvPr>
            <p:ph idx="1"/>
          </p:nvPr>
        </p:nvSpPr>
        <p:spPr/>
        <p:txBody>
          <a:bodyPr>
            <a:normAutofit/>
          </a:bodyPr>
          <a:lstStyle/>
          <a:p>
            <a:pPr marL="0" indent="0">
              <a:buNone/>
            </a:pPr>
            <a:r>
              <a:rPr lang="de-CH" dirty="0"/>
              <a:t>		Die Hülle des Computers dient zum Schutz der Hardware. 		Zum Beispiel kann so im Fall eines verschütteten Glases 			kein od. kaum Wasser in die Nähe der einzelnen, 				empfindlichen Teile kommen.</a:t>
            </a:r>
            <a:endParaRPr lang="en-NL" dirty="0"/>
          </a:p>
          <a:p>
            <a:pPr marL="0" indent="0">
              <a:buNone/>
            </a:pPr>
            <a:r>
              <a:rPr lang="de-CH" dirty="0"/>
              <a:t>                   	So hat auch jedes einzelne Teil einen klaren Platz und es ist</a:t>
            </a:r>
            <a:endParaRPr lang="en-NL" dirty="0"/>
          </a:p>
          <a:p>
            <a:pPr marL="0" indent="0">
              <a:buNone/>
            </a:pPr>
            <a:r>
              <a:rPr lang="de-CH" dirty="0"/>
              <a:t>		Sehr leicht zu identifizieren wo welcher Port ist.</a:t>
            </a:r>
            <a:endParaRPr lang="en-NL" dirty="0"/>
          </a:p>
          <a:p>
            <a:pPr marL="0" indent="0">
              <a:buNone/>
            </a:pPr>
            <a:r>
              <a:rPr lang="de-CH" dirty="0"/>
              <a:t>		(Die einzelnen Stecker um z.B. Maus oder einen zweiten</a:t>
            </a:r>
            <a:endParaRPr lang="en-NL" dirty="0"/>
          </a:p>
          <a:p>
            <a:pPr marL="0" indent="0">
              <a:buNone/>
            </a:pPr>
            <a:r>
              <a:rPr lang="de-CH" dirty="0"/>
              <a:t>		Monitor zu verbinden.)</a:t>
            </a:r>
            <a:endParaRPr lang="en-NL" dirty="0"/>
          </a:p>
          <a:p>
            <a:endParaRPr lang="en-NL" dirty="0"/>
          </a:p>
        </p:txBody>
      </p:sp>
      <p:sp>
        <p:nvSpPr>
          <p:cNvPr id="4" name="TextBox 3">
            <a:extLst>
              <a:ext uri="{FF2B5EF4-FFF2-40B4-BE49-F238E27FC236}">
                <a16:creationId xmlns:a16="http://schemas.microsoft.com/office/drawing/2014/main" id="{D2FE1B26-0086-4F72-9B9B-3D2F8799F271}"/>
              </a:ext>
            </a:extLst>
          </p:cNvPr>
          <p:cNvSpPr txBox="1"/>
          <p:nvPr/>
        </p:nvSpPr>
        <p:spPr>
          <a:xfrm>
            <a:off x="10745941" y="6176963"/>
            <a:ext cx="607859" cy="369332"/>
          </a:xfrm>
          <a:prstGeom prst="rect">
            <a:avLst/>
          </a:prstGeom>
          <a:noFill/>
        </p:spPr>
        <p:txBody>
          <a:bodyPr wrap="none" rtlCol="0">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BILD</a:t>
            </a:r>
            <a:endParaRPr lang="en-NL" dirty="0">
              <a:solidFill>
                <a:srgbClr val="FF0000"/>
              </a:solidFill>
            </a:endParaRPr>
          </a:p>
        </p:txBody>
      </p:sp>
      <p:grpSp>
        <p:nvGrpSpPr>
          <p:cNvPr id="8" name="Group 7">
            <a:extLst>
              <a:ext uri="{FF2B5EF4-FFF2-40B4-BE49-F238E27FC236}">
                <a16:creationId xmlns:a16="http://schemas.microsoft.com/office/drawing/2014/main" id="{320AFE2E-31ED-437E-BFF0-0016CAE8C63F}"/>
              </a:ext>
            </a:extLst>
          </p:cNvPr>
          <p:cNvGrpSpPr/>
          <p:nvPr/>
        </p:nvGrpSpPr>
        <p:grpSpPr>
          <a:xfrm>
            <a:off x="838200" y="5978057"/>
            <a:ext cx="1139367" cy="568238"/>
            <a:chOff x="1008668" y="5856680"/>
            <a:chExt cx="1198364" cy="669298"/>
          </a:xfrm>
        </p:grpSpPr>
        <p:sp>
          <p:nvSpPr>
            <p:cNvPr id="5" name="TextBox 4">
              <a:extLst>
                <a:ext uri="{FF2B5EF4-FFF2-40B4-BE49-F238E27FC236}">
                  <a16:creationId xmlns:a16="http://schemas.microsoft.com/office/drawing/2014/main" id="{50085995-72C3-4D04-95B4-22B86FE25F8A}"/>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6" name="Arrow: Left 5">
              <a:hlinkClick r:id="rId3" action="ppaction://hlinksldjump"/>
              <a:extLst>
                <a:ext uri="{FF2B5EF4-FFF2-40B4-BE49-F238E27FC236}">
                  <a16:creationId xmlns:a16="http://schemas.microsoft.com/office/drawing/2014/main" id="{899645EB-BB43-43C1-BF48-B1FADCD3154B}"/>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grpSp>
    </p:spTree>
    <p:extLst>
      <p:ext uri="{BB962C8B-B14F-4D97-AF65-F5344CB8AC3E}">
        <p14:creationId xmlns:p14="http://schemas.microsoft.com/office/powerpoint/2010/main" val="1743064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AD93A-CD8D-45BB-AA3F-6241F9A83A94}"/>
              </a:ext>
            </a:extLst>
          </p:cNvPr>
          <p:cNvSpPr>
            <a:spLocks noGrp="1"/>
          </p:cNvSpPr>
          <p:nvPr>
            <p:ph type="title"/>
          </p:nvPr>
        </p:nvSpPr>
        <p:spPr/>
        <p:txBody>
          <a:bodyPr/>
          <a:lstStyle/>
          <a:p>
            <a:pPr algn="ctr"/>
            <a:r>
              <a:rPr lang="de-CH" b="1" dirty="0"/>
              <a:t>Motherboard</a:t>
            </a:r>
            <a:endParaRPr lang="en-NL" b="1" dirty="0"/>
          </a:p>
        </p:txBody>
      </p:sp>
      <p:sp>
        <p:nvSpPr>
          <p:cNvPr id="3" name="Content Placeholder 2">
            <a:extLst>
              <a:ext uri="{FF2B5EF4-FFF2-40B4-BE49-F238E27FC236}">
                <a16:creationId xmlns:a16="http://schemas.microsoft.com/office/drawing/2014/main" id="{560A3829-D54E-4C9D-843B-FAA243DDC5B7}"/>
              </a:ext>
            </a:extLst>
          </p:cNvPr>
          <p:cNvSpPr>
            <a:spLocks noGrp="1"/>
          </p:cNvSpPr>
          <p:nvPr>
            <p:ph idx="1"/>
          </p:nvPr>
        </p:nvSpPr>
        <p:spPr/>
        <p:txBody>
          <a:bodyPr>
            <a:normAutofit fontScale="92500"/>
          </a:bodyPr>
          <a:lstStyle/>
          <a:p>
            <a:pPr marL="0" indent="0">
              <a:buNone/>
            </a:pPr>
            <a:endParaRPr lang="de-DE" dirty="0"/>
          </a:p>
          <a:p>
            <a:pPr marL="0" indent="0">
              <a:buNone/>
            </a:pPr>
            <a:r>
              <a:rPr lang="de-DE" dirty="0"/>
              <a:t>		Wie der Name schon vermuten lässt ist dies der Platz, auf dem</a:t>
            </a:r>
          </a:p>
          <a:p>
            <a:pPr marL="0" indent="0">
              <a:buNone/>
            </a:pPr>
            <a:r>
              <a:rPr lang="de-DE" dirty="0"/>
              <a:t>		mehrere andere Teile montiert werden sollten, also praktisch</a:t>
            </a:r>
          </a:p>
          <a:p>
            <a:pPr marL="0" indent="0">
              <a:buNone/>
            </a:pPr>
            <a:r>
              <a:rPr lang="de-DE" dirty="0"/>
              <a:t>		Das Cockpit oder die Schaltzentrale. Darauf ist bei neueren </a:t>
            </a:r>
          </a:p>
          <a:p>
            <a:pPr marL="0" indent="0">
              <a:buNone/>
            </a:pPr>
            <a:r>
              <a:rPr lang="de-DE" dirty="0"/>
              <a:t>		Modellen auch ein Kühlobjekt, was an dem Metall und der </a:t>
            </a:r>
          </a:p>
          <a:p>
            <a:pPr marL="0" indent="0">
              <a:buNone/>
            </a:pPr>
            <a:r>
              <a:rPr lang="de-DE" dirty="0"/>
              <a:t>		zackigen Oberfläche zu erkennen ist. Das Motherboard ist </a:t>
            </a:r>
          </a:p>
          <a:p>
            <a:pPr marL="0" indent="0">
              <a:buNone/>
            </a:pPr>
            <a:r>
              <a:rPr lang="de-DE" dirty="0"/>
              <a:t>		außerdem mit allen anderen Komponenten des PCs 				verbunden, solange man diese nicht direkt auf das                                   		Motherboard machen kann.</a:t>
            </a:r>
          </a:p>
          <a:p>
            <a:endParaRPr lang="en-NL" dirty="0"/>
          </a:p>
        </p:txBody>
      </p:sp>
      <p:sp>
        <p:nvSpPr>
          <p:cNvPr id="4" name="Rectangle 3">
            <a:extLst>
              <a:ext uri="{FF2B5EF4-FFF2-40B4-BE49-F238E27FC236}">
                <a16:creationId xmlns:a16="http://schemas.microsoft.com/office/drawing/2014/main" id="{58DFA70C-39AF-4695-8B22-F03C6967ADF1}"/>
              </a:ext>
            </a:extLst>
          </p:cNvPr>
          <p:cNvSpPr/>
          <p:nvPr/>
        </p:nvSpPr>
        <p:spPr>
          <a:xfrm>
            <a:off x="10745941" y="6176963"/>
            <a:ext cx="607859" cy="369332"/>
          </a:xfrm>
          <a:prstGeom prst="rect">
            <a:avLst/>
          </a:prstGeom>
        </p:spPr>
        <p:txBody>
          <a:bodyPr wrap="none">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BILD</a:t>
            </a:r>
            <a:endParaRPr lang="en-NL" dirty="0">
              <a:solidFill>
                <a:srgbClr val="FF0000"/>
              </a:solidFill>
            </a:endParaRPr>
          </a:p>
        </p:txBody>
      </p:sp>
      <p:grpSp>
        <p:nvGrpSpPr>
          <p:cNvPr id="5" name="Group 4">
            <a:extLst>
              <a:ext uri="{FF2B5EF4-FFF2-40B4-BE49-F238E27FC236}">
                <a16:creationId xmlns:a16="http://schemas.microsoft.com/office/drawing/2014/main" id="{7A58AF60-C52D-4965-AF21-3DF0FFB00575}"/>
              </a:ext>
            </a:extLst>
          </p:cNvPr>
          <p:cNvGrpSpPr/>
          <p:nvPr/>
        </p:nvGrpSpPr>
        <p:grpSpPr>
          <a:xfrm>
            <a:off x="838200" y="5978057"/>
            <a:ext cx="1139367" cy="568238"/>
            <a:chOff x="1008668" y="5856680"/>
            <a:chExt cx="1198364" cy="669298"/>
          </a:xfrm>
        </p:grpSpPr>
        <p:sp>
          <p:nvSpPr>
            <p:cNvPr id="6" name="TextBox 5">
              <a:extLst>
                <a:ext uri="{FF2B5EF4-FFF2-40B4-BE49-F238E27FC236}">
                  <a16:creationId xmlns:a16="http://schemas.microsoft.com/office/drawing/2014/main" id="{8BA0F95C-6D44-4063-8F5D-47FBF8BE761E}"/>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7" name="Arrow: Left 6">
              <a:hlinkClick r:id="rId3" action="ppaction://hlinksldjump"/>
              <a:extLst>
                <a:ext uri="{FF2B5EF4-FFF2-40B4-BE49-F238E27FC236}">
                  <a16:creationId xmlns:a16="http://schemas.microsoft.com/office/drawing/2014/main" id="{547DE90D-6932-42B7-8CEA-0DED7CE49263}"/>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grpSp>
    </p:spTree>
    <p:extLst>
      <p:ext uri="{BB962C8B-B14F-4D97-AF65-F5344CB8AC3E}">
        <p14:creationId xmlns:p14="http://schemas.microsoft.com/office/powerpoint/2010/main" val="4015955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CFB1-7A2C-46E0-B605-4D8B06621434}"/>
              </a:ext>
            </a:extLst>
          </p:cNvPr>
          <p:cNvSpPr>
            <a:spLocks noGrp="1"/>
          </p:cNvSpPr>
          <p:nvPr>
            <p:ph type="title"/>
          </p:nvPr>
        </p:nvSpPr>
        <p:spPr/>
        <p:txBody>
          <a:bodyPr/>
          <a:lstStyle/>
          <a:p>
            <a:pPr algn="ctr"/>
            <a:r>
              <a:rPr lang="de-CH" b="1" dirty="0"/>
              <a:t>CPU</a:t>
            </a:r>
            <a:endParaRPr lang="en-NL" b="1" dirty="0"/>
          </a:p>
        </p:txBody>
      </p:sp>
      <p:sp>
        <p:nvSpPr>
          <p:cNvPr id="3" name="Content Placeholder 2">
            <a:extLst>
              <a:ext uri="{FF2B5EF4-FFF2-40B4-BE49-F238E27FC236}">
                <a16:creationId xmlns:a16="http://schemas.microsoft.com/office/drawing/2014/main" id="{6E6CBA95-D076-4C77-B820-746368F0E996}"/>
              </a:ext>
            </a:extLst>
          </p:cNvPr>
          <p:cNvSpPr>
            <a:spLocks noGrp="1"/>
          </p:cNvSpPr>
          <p:nvPr>
            <p:ph idx="1"/>
          </p:nvPr>
        </p:nvSpPr>
        <p:spPr/>
        <p:txBody>
          <a:bodyPr>
            <a:normAutofit/>
          </a:bodyPr>
          <a:lstStyle/>
          <a:p>
            <a:pPr marL="0" indent="0">
              <a:buNone/>
            </a:pPr>
            <a:endParaRPr lang="de-DE" dirty="0"/>
          </a:p>
          <a:p>
            <a:pPr marL="0" indent="0">
              <a:buNone/>
            </a:pPr>
            <a:r>
              <a:rPr lang="de-DE" dirty="0"/>
              <a:t>		Das Rechenwerk kann Rechenaufgaben im Binärsystem mit 		0 und 1 berechnen. Durch geschickte Koordinierung 			können dadurch alle möglichen Operationen wie Addition 		oder Division ausgeführt werden. Das Steuerwerk im CPU 		kennt verschiedene Befehle und sorgt mit einem 				sogenannten Befehlsdecoder für die Koordination. So 			können Befehle vom Betriebssystem an den Prozessor 			weitergegeben werden. (Binäres Zahlensystem 1=Ja 			0=Nein / 13=1'101) </a:t>
            </a:r>
          </a:p>
          <a:p>
            <a:endParaRPr lang="en-NL" dirty="0"/>
          </a:p>
        </p:txBody>
      </p:sp>
      <p:sp>
        <p:nvSpPr>
          <p:cNvPr id="4" name="Rectangle 3">
            <a:extLst>
              <a:ext uri="{FF2B5EF4-FFF2-40B4-BE49-F238E27FC236}">
                <a16:creationId xmlns:a16="http://schemas.microsoft.com/office/drawing/2014/main" id="{9FAC186F-0682-4054-A738-7017045193FD}"/>
              </a:ext>
            </a:extLst>
          </p:cNvPr>
          <p:cNvSpPr/>
          <p:nvPr/>
        </p:nvSpPr>
        <p:spPr>
          <a:xfrm>
            <a:off x="10745941" y="6176963"/>
            <a:ext cx="607859" cy="369332"/>
          </a:xfrm>
          <a:prstGeom prst="rect">
            <a:avLst/>
          </a:prstGeom>
        </p:spPr>
        <p:txBody>
          <a:bodyPr wrap="none">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BILD</a:t>
            </a:r>
            <a:endParaRPr lang="en-NL" dirty="0">
              <a:solidFill>
                <a:srgbClr val="FF0000"/>
              </a:solidFill>
            </a:endParaRPr>
          </a:p>
        </p:txBody>
      </p:sp>
      <p:grpSp>
        <p:nvGrpSpPr>
          <p:cNvPr id="5" name="Group 4">
            <a:extLst>
              <a:ext uri="{FF2B5EF4-FFF2-40B4-BE49-F238E27FC236}">
                <a16:creationId xmlns:a16="http://schemas.microsoft.com/office/drawing/2014/main" id="{71035EC7-B6D0-427A-8BFC-12B823C0CECC}"/>
              </a:ext>
            </a:extLst>
          </p:cNvPr>
          <p:cNvGrpSpPr/>
          <p:nvPr/>
        </p:nvGrpSpPr>
        <p:grpSpPr>
          <a:xfrm>
            <a:off x="838200" y="5978057"/>
            <a:ext cx="1139367" cy="568238"/>
            <a:chOff x="1008668" y="5856680"/>
            <a:chExt cx="1198364" cy="669298"/>
          </a:xfrm>
        </p:grpSpPr>
        <p:sp>
          <p:nvSpPr>
            <p:cNvPr id="6" name="TextBox 5">
              <a:extLst>
                <a:ext uri="{FF2B5EF4-FFF2-40B4-BE49-F238E27FC236}">
                  <a16:creationId xmlns:a16="http://schemas.microsoft.com/office/drawing/2014/main" id="{C815388F-AD3C-4387-8CE7-9BFE454BF962}"/>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7" name="Arrow: Left 6">
              <a:hlinkClick r:id="rId3" action="ppaction://hlinksldjump"/>
              <a:extLst>
                <a:ext uri="{FF2B5EF4-FFF2-40B4-BE49-F238E27FC236}">
                  <a16:creationId xmlns:a16="http://schemas.microsoft.com/office/drawing/2014/main" id="{BABBA048-7B9F-4BF4-99DA-C75CA45B853D}"/>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grpSp>
    </p:spTree>
    <p:extLst>
      <p:ext uri="{BB962C8B-B14F-4D97-AF65-F5344CB8AC3E}">
        <p14:creationId xmlns:p14="http://schemas.microsoft.com/office/powerpoint/2010/main" val="1554676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5736A-B03C-407C-98CA-CEF5273DE02D}"/>
              </a:ext>
            </a:extLst>
          </p:cNvPr>
          <p:cNvSpPr>
            <a:spLocks noGrp="1"/>
          </p:cNvSpPr>
          <p:nvPr>
            <p:ph type="title"/>
          </p:nvPr>
        </p:nvSpPr>
        <p:spPr/>
        <p:txBody>
          <a:bodyPr/>
          <a:lstStyle/>
          <a:p>
            <a:pPr algn="ctr"/>
            <a:r>
              <a:rPr lang="de-CH" b="1" dirty="0"/>
              <a:t>Motherboard</a:t>
            </a:r>
            <a:endParaRPr lang="en-NL" b="1" dirty="0"/>
          </a:p>
        </p:txBody>
      </p:sp>
      <p:sp>
        <p:nvSpPr>
          <p:cNvPr id="3" name="Content Placeholder 2">
            <a:extLst>
              <a:ext uri="{FF2B5EF4-FFF2-40B4-BE49-F238E27FC236}">
                <a16:creationId xmlns:a16="http://schemas.microsoft.com/office/drawing/2014/main" id="{474A16F4-2230-4400-8172-ACF1A025E892}"/>
              </a:ext>
            </a:extLst>
          </p:cNvPr>
          <p:cNvSpPr>
            <a:spLocks noGrp="1"/>
          </p:cNvSpPr>
          <p:nvPr>
            <p:ph idx="1"/>
          </p:nvPr>
        </p:nvSpPr>
        <p:spPr/>
        <p:txBody>
          <a:bodyPr/>
          <a:lstStyle/>
          <a:p>
            <a:pPr marL="0" indent="0">
              <a:buNone/>
            </a:pPr>
            <a:r>
              <a:rPr lang="de-CH" dirty="0"/>
              <a:t>		Ein Motherboard hat Löcher auf der Seite um es an der 			Wand des Cases zu befestigen. Es geht allerdings am 			einfachsten, wenn man das Motherboard anfangs nicht 			direkt einbaut, sondern die einzelnen Komponenten, 			welche auf dem Motherboard befestigt werden müssen 			schon in dieses Einbaut.</a:t>
            </a:r>
            <a:endParaRPr lang="en-NL" dirty="0"/>
          </a:p>
          <a:p>
            <a:pPr marL="0" indent="0">
              <a:buNone/>
            </a:pPr>
            <a:endParaRPr lang="en-NL" dirty="0"/>
          </a:p>
        </p:txBody>
      </p:sp>
      <p:sp>
        <p:nvSpPr>
          <p:cNvPr id="4" name="TextBox 3">
            <a:extLst>
              <a:ext uri="{FF2B5EF4-FFF2-40B4-BE49-F238E27FC236}">
                <a16:creationId xmlns:a16="http://schemas.microsoft.com/office/drawing/2014/main" id="{2BA66376-2280-4448-A4FC-20229FB34147}"/>
              </a:ext>
            </a:extLst>
          </p:cNvPr>
          <p:cNvSpPr txBox="1"/>
          <p:nvPr/>
        </p:nvSpPr>
        <p:spPr>
          <a:xfrm>
            <a:off x="10986710" y="6303671"/>
            <a:ext cx="1086901" cy="369332"/>
          </a:xfrm>
          <a:prstGeom prst="rect">
            <a:avLst/>
          </a:prstGeom>
          <a:noFill/>
        </p:spPr>
        <p:txBody>
          <a:bodyPr wrap="none" rtlCol="0">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«ZWECK»</a:t>
            </a:r>
            <a:endParaRPr lang="en-NL" dirty="0">
              <a:solidFill>
                <a:srgbClr val="FF0000"/>
              </a:solidFill>
            </a:endParaRPr>
          </a:p>
        </p:txBody>
      </p:sp>
      <p:sp>
        <p:nvSpPr>
          <p:cNvPr id="5" name="TextBox 4">
            <a:extLst>
              <a:ext uri="{FF2B5EF4-FFF2-40B4-BE49-F238E27FC236}">
                <a16:creationId xmlns:a16="http://schemas.microsoft.com/office/drawing/2014/main" id="{E4940C73-F796-40F0-82DB-A7C5189EF892}"/>
              </a:ext>
            </a:extLst>
          </p:cNvPr>
          <p:cNvSpPr txBox="1"/>
          <p:nvPr/>
        </p:nvSpPr>
        <p:spPr>
          <a:xfrm>
            <a:off x="10810349" y="0"/>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
        <p:nvSpPr>
          <p:cNvPr id="6" name="TextBox 5">
            <a:extLst>
              <a:ext uri="{FF2B5EF4-FFF2-40B4-BE49-F238E27FC236}">
                <a16:creationId xmlns:a16="http://schemas.microsoft.com/office/drawing/2014/main" id="{388BECF8-A2A9-45B9-A4DE-645A2304107B}"/>
              </a:ext>
            </a:extLst>
          </p:cNvPr>
          <p:cNvSpPr txBox="1"/>
          <p:nvPr/>
        </p:nvSpPr>
        <p:spPr>
          <a:xfrm>
            <a:off x="0" y="6308209"/>
            <a:ext cx="1948097" cy="369332"/>
          </a:xfrm>
          <a:prstGeom prst="rect">
            <a:avLst/>
          </a:prstGeom>
          <a:noFill/>
        </p:spPr>
        <p:txBody>
          <a:bodyPr wrap="none" rtlCol="0">
            <a:spAutoFit/>
          </a:bodyPr>
          <a:lstStyle/>
          <a:p>
            <a:r>
              <a:rPr lang="de-CH" dirty="0">
                <a:solidFill>
                  <a:srgbClr val="FF0000"/>
                </a:solidFill>
                <a:hlinkClick r:id="rId4" action="ppaction://hlinksldjump">
                  <a:extLst>
                    <a:ext uri="{A12FA001-AC4F-418D-AE19-62706E023703}">
                      <ahyp:hlinkClr xmlns:ahyp="http://schemas.microsoft.com/office/drawing/2018/hyperlinkcolor" val="tx"/>
                    </a:ext>
                  </a:extLst>
                </a:hlinkClick>
              </a:rPr>
              <a:t>Kabelmanagement</a:t>
            </a:r>
            <a:endParaRPr lang="en-NL" dirty="0">
              <a:solidFill>
                <a:srgbClr val="FF0000"/>
              </a:solidFill>
            </a:endParaRPr>
          </a:p>
        </p:txBody>
      </p:sp>
      <p:sp>
        <p:nvSpPr>
          <p:cNvPr id="7" name="TextBox 6">
            <a:extLst>
              <a:ext uri="{FF2B5EF4-FFF2-40B4-BE49-F238E27FC236}">
                <a16:creationId xmlns:a16="http://schemas.microsoft.com/office/drawing/2014/main" id="{3F4C7B47-D6BB-409B-B77B-6D3FAFB3060A}"/>
              </a:ext>
            </a:extLst>
          </p:cNvPr>
          <p:cNvSpPr txBox="1"/>
          <p:nvPr/>
        </p:nvSpPr>
        <p:spPr>
          <a:xfrm>
            <a:off x="0" y="-4207"/>
            <a:ext cx="1848904" cy="369332"/>
          </a:xfrm>
          <a:prstGeom prst="rect">
            <a:avLst/>
          </a:prstGeom>
          <a:noFill/>
        </p:spPr>
        <p:txBody>
          <a:bodyPr wrap="none" rtlCol="0">
            <a:spAutoFit/>
          </a:bodyPr>
          <a:lstStyle/>
          <a:p>
            <a:r>
              <a:rPr lang="de-CH" dirty="0">
                <a:solidFill>
                  <a:srgbClr val="FF0000"/>
                </a:solidFill>
                <a:hlinkClick r:id="rId5" action="ppaction://hlinksldjump">
                  <a:extLst>
                    <a:ext uri="{A12FA001-AC4F-418D-AE19-62706E023703}">
                      <ahyp:hlinkClr xmlns:ahyp="http://schemas.microsoft.com/office/drawing/2018/hyperlinkcolor" val="tx"/>
                    </a:ext>
                  </a:extLst>
                </a:hlinkClick>
              </a:rPr>
              <a:t>Inhaltsverzeichnis</a:t>
            </a:r>
            <a:endParaRPr lang="en-NL" dirty="0">
              <a:solidFill>
                <a:srgbClr val="FF0000"/>
              </a:solidFill>
            </a:endParaRPr>
          </a:p>
        </p:txBody>
      </p:sp>
    </p:spTree>
    <p:extLst>
      <p:ext uri="{BB962C8B-B14F-4D97-AF65-F5344CB8AC3E}">
        <p14:creationId xmlns:p14="http://schemas.microsoft.com/office/powerpoint/2010/main" val="2236604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E7D8-4183-475B-B0D8-30523F3D58A0}"/>
              </a:ext>
            </a:extLst>
          </p:cNvPr>
          <p:cNvSpPr>
            <a:spLocks noGrp="1"/>
          </p:cNvSpPr>
          <p:nvPr>
            <p:ph type="title"/>
          </p:nvPr>
        </p:nvSpPr>
        <p:spPr/>
        <p:txBody>
          <a:bodyPr/>
          <a:lstStyle/>
          <a:p>
            <a:pPr algn="ctr"/>
            <a:r>
              <a:rPr lang="de-CH" b="1"/>
              <a:t>RAM</a:t>
            </a:r>
            <a:endParaRPr lang="en-NL" dirty="0"/>
          </a:p>
        </p:txBody>
      </p:sp>
      <p:sp>
        <p:nvSpPr>
          <p:cNvPr id="3" name="Content Placeholder 2">
            <a:extLst>
              <a:ext uri="{FF2B5EF4-FFF2-40B4-BE49-F238E27FC236}">
                <a16:creationId xmlns:a16="http://schemas.microsoft.com/office/drawing/2014/main" id="{492817A4-496E-4368-B010-E70DFA2145AB}"/>
              </a:ext>
            </a:extLst>
          </p:cNvPr>
          <p:cNvSpPr>
            <a:spLocks noGrp="1"/>
          </p:cNvSpPr>
          <p:nvPr>
            <p:ph idx="1"/>
          </p:nvPr>
        </p:nvSpPr>
        <p:spPr/>
        <p:txBody>
          <a:bodyPr>
            <a:normAutofit/>
          </a:bodyPr>
          <a:lstStyle/>
          <a:p>
            <a:endParaRPr lang="en-NL" dirty="0"/>
          </a:p>
          <a:p>
            <a:pPr marL="0" indent="0">
              <a:buNone/>
            </a:pPr>
            <a:r>
              <a:rPr lang="de-CH" dirty="0"/>
              <a:t>		RAM heisst ausgeschrieben Random-Access Memory. </a:t>
            </a:r>
          </a:p>
          <a:p>
            <a:pPr marL="0" indent="0">
              <a:buNone/>
            </a:pPr>
            <a:r>
              <a:rPr lang="de-CH" dirty="0"/>
              <a:t>		Der RAM, also auf Deutsch Arbeitsspeicher, ist ein 				kurzzeitiger Speicher, in dem Windows alle laufenden 			Prozesse und Programme zwischenspeichert. Darum sollte, 		falls nicht viel GB RAM vorhanden sind, nicht neben einem 		PC Spiel noch 20 Google Tabs vorhanden sein.</a:t>
            </a:r>
            <a:endParaRPr lang="en-NL" dirty="0"/>
          </a:p>
          <a:p>
            <a:endParaRPr lang="en-NL" dirty="0"/>
          </a:p>
        </p:txBody>
      </p:sp>
      <p:sp>
        <p:nvSpPr>
          <p:cNvPr id="4" name="Rectangle 3">
            <a:extLst>
              <a:ext uri="{FF2B5EF4-FFF2-40B4-BE49-F238E27FC236}">
                <a16:creationId xmlns:a16="http://schemas.microsoft.com/office/drawing/2014/main" id="{52AB46EB-D77A-46D7-8744-7D5676936744}"/>
              </a:ext>
            </a:extLst>
          </p:cNvPr>
          <p:cNvSpPr/>
          <p:nvPr/>
        </p:nvSpPr>
        <p:spPr>
          <a:xfrm>
            <a:off x="10745941" y="6176963"/>
            <a:ext cx="607859" cy="369332"/>
          </a:xfrm>
          <a:prstGeom prst="rect">
            <a:avLst/>
          </a:prstGeom>
        </p:spPr>
        <p:txBody>
          <a:bodyPr wrap="none">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BILD</a:t>
            </a:r>
            <a:endParaRPr lang="en-NL" dirty="0">
              <a:solidFill>
                <a:srgbClr val="FF0000"/>
              </a:solidFill>
            </a:endParaRPr>
          </a:p>
        </p:txBody>
      </p:sp>
      <p:grpSp>
        <p:nvGrpSpPr>
          <p:cNvPr id="5" name="Group 4">
            <a:extLst>
              <a:ext uri="{FF2B5EF4-FFF2-40B4-BE49-F238E27FC236}">
                <a16:creationId xmlns:a16="http://schemas.microsoft.com/office/drawing/2014/main" id="{5888E2C6-1F25-4035-88A5-BF39B8735613}"/>
              </a:ext>
            </a:extLst>
          </p:cNvPr>
          <p:cNvGrpSpPr/>
          <p:nvPr/>
        </p:nvGrpSpPr>
        <p:grpSpPr>
          <a:xfrm>
            <a:off x="838200" y="5793391"/>
            <a:ext cx="1139367" cy="568238"/>
            <a:chOff x="1008668" y="5856680"/>
            <a:chExt cx="1198364" cy="669298"/>
          </a:xfrm>
        </p:grpSpPr>
        <p:sp>
          <p:nvSpPr>
            <p:cNvPr id="7" name="Arrow: Left 6">
              <a:hlinkClick r:id="rId3" action="ppaction://hlinksldjump"/>
              <a:extLst>
                <a:ext uri="{FF2B5EF4-FFF2-40B4-BE49-F238E27FC236}">
                  <a16:creationId xmlns:a16="http://schemas.microsoft.com/office/drawing/2014/main" id="{0F6269BD-1D89-4C1F-B742-5ADBE75BBCF7}"/>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sp>
          <p:nvSpPr>
            <p:cNvPr id="6" name="TextBox 5">
              <a:extLst>
                <a:ext uri="{FF2B5EF4-FFF2-40B4-BE49-F238E27FC236}">
                  <a16:creationId xmlns:a16="http://schemas.microsoft.com/office/drawing/2014/main" id="{05975909-F210-4F65-AA58-317DF09CB9D0}"/>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grpSp>
    </p:spTree>
    <p:extLst>
      <p:ext uri="{BB962C8B-B14F-4D97-AF65-F5344CB8AC3E}">
        <p14:creationId xmlns:p14="http://schemas.microsoft.com/office/powerpoint/2010/main" val="2396480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A4BC-57A4-42CB-BFB0-C4403703A27D}"/>
              </a:ext>
            </a:extLst>
          </p:cNvPr>
          <p:cNvSpPr>
            <a:spLocks noGrp="1"/>
          </p:cNvSpPr>
          <p:nvPr>
            <p:ph type="title"/>
          </p:nvPr>
        </p:nvSpPr>
        <p:spPr/>
        <p:txBody>
          <a:bodyPr/>
          <a:lstStyle/>
          <a:p>
            <a:pPr algn="ctr"/>
            <a:r>
              <a:rPr lang="de-CH" b="1" dirty="0"/>
              <a:t>Kühler</a:t>
            </a:r>
            <a:endParaRPr lang="en-NL" b="1" dirty="0"/>
          </a:p>
        </p:txBody>
      </p:sp>
      <p:sp>
        <p:nvSpPr>
          <p:cNvPr id="3" name="Content Placeholder 2">
            <a:extLst>
              <a:ext uri="{FF2B5EF4-FFF2-40B4-BE49-F238E27FC236}">
                <a16:creationId xmlns:a16="http://schemas.microsoft.com/office/drawing/2014/main" id="{F1DF61AB-8D34-455F-A12D-68CBCB73ECC0}"/>
              </a:ext>
            </a:extLst>
          </p:cNvPr>
          <p:cNvSpPr>
            <a:spLocks noGrp="1"/>
          </p:cNvSpPr>
          <p:nvPr>
            <p:ph idx="1"/>
          </p:nvPr>
        </p:nvSpPr>
        <p:spPr/>
        <p:txBody>
          <a:bodyPr>
            <a:normAutofit lnSpcReduction="10000"/>
          </a:bodyPr>
          <a:lstStyle/>
          <a:p>
            <a:pPr marL="0" indent="0">
              <a:buNone/>
            </a:pPr>
            <a:endParaRPr lang="de-DE" dirty="0"/>
          </a:p>
          <a:p>
            <a:pPr marL="0" indent="0">
              <a:buNone/>
            </a:pPr>
            <a:r>
              <a:rPr lang="de-DE" dirty="0"/>
              <a:t>		Wie der Name schon verrät ist der Kühler da um die 			Komponenten, allen voran die CPU, zu kühlen. 				Normalerweise sollte die Temperatur zwischen 70 und 80 		Grad Celsius schwanken, dennoch sind Abweichungen 			möglich und meist auch nicht allzu schlimm bis zu einer 			gewissen Temperatur wo die Komponenten nicht mehr 			mitmachen. Eine hohe Temperatur heißt im Prinzip nur, 			dass der PC hart arbeitet aber nicht genug Power für die 			Aufgabe hat und eine tiefe Temperatur heißt, dass der PC 		nicht arbeitet oder die Aufgabe ihm keine Anstrengung 			bietet.</a:t>
            </a:r>
          </a:p>
          <a:p>
            <a:endParaRPr lang="en-NL" dirty="0"/>
          </a:p>
        </p:txBody>
      </p:sp>
      <p:sp>
        <p:nvSpPr>
          <p:cNvPr id="6" name="Rectangle 5">
            <a:extLst>
              <a:ext uri="{FF2B5EF4-FFF2-40B4-BE49-F238E27FC236}">
                <a16:creationId xmlns:a16="http://schemas.microsoft.com/office/drawing/2014/main" id="{71CDEA8E-7C36-42B0-A4C8-28B374D9EBFB}"/>
              </a:ext>
            </a:extLst>
          </p:cNvPr>
          <p:cNvSpPr/>
          <p:nvPr/>
        </p:nvSpPr>
        <p:spPr>
          <a:xfrm>
            <a:off x="10745941" y="6176963"/>
            <a:ext cx="607859" cy="369332"/>
          </a:xfrm>
          <a:prstGeom prst="rect">
            <a:avLst/>
          </a:prstGeom>
        </p:spPr>
        <p:txBody>
          <a:bodyPr wrap="none">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BILD</a:t>
            </a:r>
            <a:endParaRPr lang="en-NL" dirty="0">
              <a:solidFill>
                <a:srgbClr val="FF0000"/>
              </a:solidFill>
            </a:endParaRPr>
          </a:p>
        </p:txBody>
      </p:sp>
      <p:grpSp>
        <p:nvGrpSpPr>
          <p:cNvPr id="7" name="Group 6">
            <a:extLst>
              <a:ext uri="{FF2B5EF4-FFF2-40B4-BE49-F238E27FC236}">
                <a16:creationId xmlns:a16="http://schemas.microsoft.com/office/drawing/2014/main" id="{4D8EF8A2-53C9-4F6F-BE0E-75E30EF8E072}"/>
              </a:ext>
            </a:extLst>
          </p:cNvPr>
          <p:cNvGrpSpPr/>
          <p:nvPr/>
        </p:nvGrpSpPr>
        <p:grpSpPr>
          <a:xfrm>
            <a:off x="838200" y="5978057"/>
            <a:ext cx="1139367" cy="568238"/>
            <a:chOff x="1008668" y="5856680"/>
            <a:chExt cx="1198364" cy="669298"/>
          </a:xfrm>
        </p:grpSpPr>
        <p:sp>
          <p:nvSpPr>
            <p:cNvPr id="8" name="TextBox 7">
              <a:extLst>
                <a:ext uri="{FF2B5EF4-FFF2-40B4-BE49-F238E27FC236}">
                  <a16:creationId xmlns:a16="http://schemas.microsoft.com/office/drawing/2014/main" id="{6A937255-A935-4C6E-B836-426196635CE2}"/>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9" name="Arrow: Left 8">
              <a:hlinkClick r:id="rId3" action="ppaction://hlinksldjump"/>
              <a:extLst>
                <a:ext uri="{FF2B5EF4-FFF2-40B4-BE49-F238E27FC236}">
                  <a16:creationId xmlns:a16="http://schemas.microsoft.com/office/drawing/2014/main" id="{E0719C77-B5C8-4947-BA31-01CC38F652E0}"/>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grpSp>
    </p:spTree>
    <p:extLst>
      <p:ext uri="{BB962C8B-B14F-4D97-AF65-F5344CB8AC3E}">
        <p14:creationId xmlns:p14="http://schemas.microsoft.com/office/powerpoint/2010/main" val="3943767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3A358-D401-4095-BEC1-D3AABA2C689F}"/>
              </a:ext>
            </a:extLst>
          </p:cNvPr>
          <p:cNvSpPr>
            <a:spLocks noGrp="1"/>
          </p:cNvSpPr>
          <p:nvPr>
            <p:ph type="title"/>
          </p:nvPr>
        </p:nvSpPr>
        <p:spPr/>
        <p:txBody>
          <a:bodyPr/>
          <a:lstStyle/>
          <a:p>
            <a:pPr algn="ctr"/>
            <a:r>
              <a:rPr lang="de-CH" b="1" dirty="0"/>
              <a:t>Power Supply</a:t>
            </a:r>
            <a:endParaRPr lang="en-NL" b="1" dirty="0"/>
          </a:p>
        </p:txBody>
      </p:sp>
      <p:sp>
        <p:nvSpPr>
          <p:cNvPr id="3" name="Content Placeholder 2">
            <a:extLst>
              <a:ext uri="{FF2B5EF4-FFF2-40B4-BE49-F238E27FC236}">
                <a16:creationId xmlns:a16="http://schemas.microsoft.com/office/drawing/2014/main" id="{CE6336E4-D89F-4C25-9A30-46C30E09455E}"/>
              </a:ext>
            </a:extLst>
          </p:cNvPr>
          <p:cNvSpPr>
            <a:spLocks noGrp="1"/>
          </p:cNvSpPr>
          <p:nvPr>
            <p:ph idx="1"/>
          </p:nvPr>
        </p:nvSpPr>
        <p:spPr/>
        <p:txBody>
          <a:bodyPr/>
          <a:lstStyle/>
          <a:p>
            <a:pPr marL="0" indent="0">
              <a:buNone/>
            </a:pPr>
            <a:endParaRPr lang="en-NL" dirty="0"/>
          </a:p>
          <a:p>
            <a:pPr marL="0" indent="0">
              <a:buNone/>
            </a:pPr>
            <a:r>
              <a:rPr lang="de-CH" dirty="0"/>
              <a:t>		Ganz einfach. Das Power Supply ist hier um den PC mit 			Strom also «Power» zu versorgen. Hier ist die Verkabelung 		am wichtigsten, da ganz viele Kabel aus diesem Power 			Supply zu den anderen Komponenten reichen.</a:t>
            </a:r>
            <a:endParaRPr lang="en-NL" dirty="0"/>
          </a:p>
          <a:p>
            <a:endParaRPr lang="en-NL" dirty="0"/>
          </a:p>
        </p:txBody>
      </p:sp>
      <p:sp>
        <p:nvSpPr>
          <p:cNvPr id="4" name="Rectangle 3">
            <a:extLst>
              <a:ext uri="{FF2B5EF4-FFF2-40B4-BE49-F238E27FC236}">
                <a16:creationId xmlns:a16="http://schemas.microsoft.com/office/drawing/2014/main" id="{4BD17F9F-F913-4B27-9989-9FE024093FF0}"/>
              </a:ext>
            </a:extLst>
          </p:cNvPr>
          <p:cNvSpPr/>
          <p:nvPr/>
        </p:nvSpPr>
        <p:spPr>
          <a:xfrm>
            <a:off x="10745941" y="6176963"/>
            <a:ext cx="607859" cy="369332"/>
          </a:xfrm>
          <a:prstGeom prst="rect">
            <a:avLst/>
          </a:prstGeom>
        </p:spPr>
        <p:txBody>
          <a:bodyPr wrap="none">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BILD</a:t>
            </a:r>
            <a:endParaRPr lang="en-NL" dirty="0">
              <a:solidFill>
                <a:srgbClr val="FF0000"/>
              </a:solidFill>
            </a:endParaRPr>
          </a:p>
        </p:txBody>
      </p:sp>
      <p:grpSp>
        <p:nvGrpSpPr>
          <p:cNvPr id="5" name="Group 4">
            <a:extLst>
              <a:ext uri="{FF2B5EF4-FFF2-40B4-BE49-F238E27FC236}">
                <a16:creationId xmlns:a16="http://schemas.microsoft.com/office/drawing/2014/main" id="{3728B911-24C3-43BA-8BD0-45937397F3A3}"/>
              </a:ext>
            </a:extLst>
          </p:cNvPr>
          <p:cNvGrpSpPr/>
          <p:nvPr/>
        </p:nvGrpSpPr>
        <p:grpSpPr>
          <a:xfrm>
            <a:off x="838200" y="5978057"/>
            <a:ext cx="1139367" cy="568238"/>
            <a:chOff x="1008668" y="5856680"/>
            <a:chExt cx="1198364" cy="669298"/>
          </a:xfrm>
        </p:grpSpPr>
        <p:sp>
          <p:nvSpPr>
            <p:cNvPr id="6" name="TextBox 5">
              <a:extLst>
                <a:ext uri="{FF2B5EF4-FFF2-40B4-BE49-F238E27FC236}">
                  <a16:creationId xmlns:a16="http://schemas.microsoft.com/office/drawing/2014/main" id="{A29701ED-7DD6-454B-95B3-7117BE3AFB34}"/>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7" name="Arrow: Left 6">
              <a:hlinkClick r:id="rId3" action="ppaction://hlinksldjump"/>
              <a:extLst>
                <a:ext uri="{FF2B5EF4-FFF2-40B4-BE49-F238E27FC236}">
                  <a16:creationId xmlns:a16="http://schemas.microsoft.com/office/drawing/2014/main" id="{D90F3ADB-357F-4827-A68B-3F1E81AF56E9}"/>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grpSp>
    </p:spTree>
    <p:extLst>
      <p:ext uri="{BB962C8B-B14F-4D97-AF65-F5344CB8AC3E}">
        <p14:creationId xmlns:p14="http://schemas.microsoft.com/office/powerpoint/2010/main" val="8169193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D08E-3BEF-415C-99EC-AC93239A8371}"/>
              </a:ext>
            </a:extLst>
          </p:cNvPr>
          <p:cNvSpPr>
            <a:spLocks noGrp="1"/>
          </p:cNvSpPr>
          <p:nvPr>
            <p:ph type="title"/>
          </p:nvPr>
        </p:nvSpPr>
        <p:spPr/>
        <p:txBody>
          <a:bodyPr/>
          <a:lstStyle/>
          <a:p>
            <a:pPr algn="ctr"/>
            <a:r>
              <a:rPr lang="de-CH" b="1" dirty="0"/>
              <a:t>HDD/SSD</a:t>
            </a:r>
            <a:endParaRPr lang="en-NL" b="1" dirty="0"/>
          </a:p>
        </p:txBody>
      </p:sp>
      <p:sp>
        <p:nvSpPr>
          <p:cNvPr id="3" name="Content Placeholder 2">
            <a:extLst>
              <a:ext uri="{FF2B5EF4-FFF2-40B4-BE49-F238E27FC236}">
                <a16:creationId xmlns:a16="http://schemas.microsoft.com/office/drawing/2014/main" id="{269C5DE5-CF8C-44BD-BD82-EC15520D3BC1}"/>
              </a:ext>
            </a:extLst>
          </p:cNvPr>
          <p:cNvSpPr>
            <a:spLocks noGrp="1"/>
          </p:cNvSpPr>
          <p:nvPr>
            <p:ph idx="1"/>
          </p:nvPr>
        </p:nvSpPr>
        <p:spPr/>
        <p:txBody>
          <a:bodyPr/>
          <a:lstStyle/>
          <a:p>
            <a:pPr marL="0" indent="0">
              <a:buNone/>
            </a:pPr>
            <a:r>
              <a:rPr lang="de-CH" dirty="0"/>
              <a:t>		In der HDD/SSD werden alle Applikationen sowie 				Dokumente/Videos </a:t>
            </a:r>
            <a:endParaRPr lang="en-NL" dirty="0"/>
          </a:p>
          <a:p>
            <a:pPr marL="0" indent="0">
              <a:buNone/>
            </a:pPr>
            <a:r>
              <a:rPr lang="de-CH" dirty="0"/>
              <a:t>		Und alle automatischen Veränderungen gespeichert.</a:t>
            </a:r>
            <a:endParaRPr lang="en-NL" dirty="0"/>
          </a:p>
          <a:p>
            <a:pPr marL="0" indent="0">
              <a:buNone/>
            </a:pPr>
            <a:r>
              <a:rPr lang="de-CH" dirty="0"/>
              <a:t>		Einfach gesagt ist es der Speicherplatz.</a:t>
            </a:r>
            <a:endParaRPr lang="en-NL" dirty="0"/>
          </a:p>
          <a:p>
            <a:pPr marL="0" indent="0">
              <a:buNone/>
            </a:pPr>
            <a:endParaRPr lang="en-NL" dirty="0"/>
          </a:p>
        </p:txBody>
      </p:sp>
      <p:sp>
        <p:nvSpPr>
          <p:cNvPr id="4" name="Rectangle 3">
            <a:extLst>
              <a:ext uri="{FF2B5EF4-FFF2-40B4-BE49-F238E27FC236}">
                <a16:creationId xmlns:a16="http://schemas.microsoft.com/office/drawing/2014/main" id="{81274F42-39C6-4970-A21C-88F90DE9D763}"/>
              </a:ext>
            </a:extLst>
          </p:cNvPr>
          <p:cNvSpPr/>
          <p:nvPr/>
        </p:nvSpPr>
        <p:spPr>
          <a:xfrm>
            <a:off x="10745941" y="6176963"/>
            <a:ext cx="607859" cy="369332"/>
          </a:xfrm>
          <a:prstGeom prst="rect">
            <a:avLst/>
          </a:prstGeom>
        </p:spPr>
        <p:txBody>
          <a:bodyPr wrap="none">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BILD</a:t>
            </a:r>
            <a:endParaRPr lang="en-NL" dirty="0">
              <a:solidFill>
                <a:srgbClr val="FF0000"/>
              </a:solidFill>
            </a:endParaRPr>
          </a:p>
        </p:txBody>
      </p:sp>
      <p:grpSp>
        <p:nvGrpSpPr>
          <p:cNvPr id="5" name="Group 4">
            <a:extLst>
              <a:ext uri="{FF2B5EF4-FFF2-40B4-BE49-F238E27FC236}">
                <a16:creationId xmlns:a16="http://schemas.microsoft.com/office/drawing/2014/main" id="{7EF8B02F-EA91-41B0-B037-05907384BAD1}"/>
              </a:ext>
            </a:extLst>
          </p:cNvPr>
          <p:cNvGrpSpPr/>
          <p:nvPr/>
        </p:nvGrpSpPr>
        <p:grpSpPr>
          <a:xfrm>
            <a:off x="838200" y="5978057"/>
            <a:ext cx="1139367" cy="568238"/>
            <a:chOff x="1008668" y="5856680"/>
            <a:chExt cx="1198364" cy="669298"/>
          </a:xfrm>
        </p:grpSpPr>
        <p:sp>
          <p:nvSpPr>
            <p:cNvPr id="6" name="TextBox 5">
              <a:extLst>
                <a:ext uri="{FF2B5EF4-FFF2-40B4-BE49-F238E27FC236}">
                  <a16:creationId xmlns:a16="http://schemas.microsoft.com/office/drawing/2014/main" id="{940BC369-2C13-46B3-98D6-73E462FAEF15}"/>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7" name="Arrow: Left 6">
              <a:hlinkClick r:id="rId3" action="ppaction://hlinksldjump"/>
              <a:extLst>
                <a:ext uri="{FF2B5EF4-FFF2-40B4-BE49-F238E27FC236}">
                  <a16:creationId xmlns:a16="http://schemas.microsoft.com/office/drawing/2014/main" id="{DC413333-0B7D-4B6C-A1F8-F8D769B30ED4}"/>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grpSp>
    </p:spTree>
    <p:extLst>
      <p:ext uri="{BB962C8B-B14F-4D97-AF65-F5344CB8AC3E}">
        <p14:creationId xmlns:p14="http://schemas.microsoft.com/office/powerpoint/2010/main" val="3763788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C4898-C34D-48D2-AA47-ECF8B5E1B880}"/>
              </a:ext>
            </a:extLst>
          </p:cNvPr>
          <p:cNvSpPr>
            <a:spLocks noGrp="1"/>
          </p:cNvSpPr>
          <p:nvPr>
            <p:ph type="title"/>
          </p:nvPr>
        </p:nvSpPr>
        <p:spPr/>
        <p:txBody>
          <a:bodyPr/>
          <a:lstStyle/>
          <a:p>
            <a:pPr algn="ctr"/>
            <a:r>
              <a:rPr lang="de-CH" b="1" dirty="0"/>
              <a:t>DVD/CD Rom Laufwerk</a:t>
            </a:r>
            <a:endParaRPr lang="en-NL" b="1" dirty="0"/>
          </a:p>
        </p:txBody>
      </p:sp>
      <p:sp>
        <p:nvSpPr>
          <p:cNvPr id="3" name="Content Placeholder 2">
            <a:extLst>
              <a:ext uri="{FF2B5EF4-FFF2-40B4-BE49-F238E27FC236}">
                <a16:creationId xmlns:a16="http://schemas.microsoft.com/office/drawing/2014/main" id="{4974C086-DC8A-49E9-A5E7-25EDE8A76DF2}"/>
              </a:ext>
            </a:extLst>
          </p:cNvPr>
          <p:cNvSpPr>
            <a:spLocks noGrp="1"/>
          </p:cNvSpPr>
          <p:nvPr>
            <p:ph idx="1"/>
          </p:nvPr>
        </p:nvSpPr>
        <p:spPr/>
        <p:txBody>
          <a:bodyPr>
            <a:normAutofit/>
          </a:bodyPr>
          <a:lstStyle/>
          <a:p>
            <a:pPr marL="0" indent="0">
              <a:buNone/>
            </a:pPr>
            <a:r>
              <a:rPr lang="de-CH" dirty="0"/>
              <a:t>		Das Laufwerk dient dazu CD-ROM oder DVDs zu lesen, ist 		aber heutzutage definitiv nicht mehr notwendig, da es so 		gut wie alles Zum Downloaden gibt. Es liegt hier an Ihnen 		zu entscheiden ob sie eines Einbauen wollen oder den 			einfachen Weg wählen und bei dringendem Bedarf ein 			externes USB-Laufwerk kaufen und an ihren USB-				Anschlüssen anschliessen.</a:t>
            </a:r>
            <a:endParaRPr lang="en-NL" dirty="0"/>
          </a:p>
          <a:p>
            <a:endParaRPr lang="en-NL" dirty="0"/>
          </a:p>
        </p:txBody>
      </p:sp>
      <p:grpSp>
        <p:nvGrpSpPr>
          <p:cNvPr id="4" name="Group 3">
            <a:extLst>
              <a:ext uri="{FF2B5EF4-FFF2-40B4-BE49-F238E27FC236}">
                <a16:creationId xmlns:a16="http://schemas.microsoft.com/office/drawing/2014/main" id="{248E0D38-AE28-4F17-9813-E523F3B09119}"/>
              </a:ext>
            </a:extLst>
          </p:cNvPr>
          <p:cNvGrpSpPr/>
          <p:nvPr/>
        </p:nvGrpSpPr>
        <p:grpSpPr>
          <a:xfrm>
            <a:off x="838200" y="5924637"/>
            <a:ext cx="1139367" cy="568238"/>
            <a:chOff x="1008668" y="5856680"/>
            <a:chExt cx="1198364" cy="669298"/>
          </a:xfrm>
        </p:grpSpPr>
        <p:sp>
          <p:nvSpPr>
            <p:cNvPr id="5" name="TextBox 4">
              <a:extLst>
                <a:ext uri="{FF2B5EF4-FFF2-40B4-BE49-F238E27FC236}">
                  <a16:creationId xmlns:a16="http://schemas.microsoft.com/office/drawing/2014/main" id="{BABAE939-8EE7-42E3-BC80-E9E144871E50}"/>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6" name="Arrow: Left 5">
              <a:hlinkClick r:id="rId2" action="ppaction://hlinksldjump"/>
              <a:extLst>
                <a:ext uri="{FF2B5EF4-FFF2-40B4-BE49-F238E27FC236}">
                  <a16:creationId xmlns:a16="http://schemas.microsoft.com/office/drawing/2014/main" id="{02FBCA36-7848-4FF2-9C49-2571C6488E47}"/>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grpSp>
    </p:spTree>
    <p:extLst>
      <p:ext uri="{BB962C8B-B14F-4D97-AF65-F5344CB8AC3E}">
        <p14:creationId xmlns:p14="http://schemas.microsoft.com/office/powerpoint/2010/main" val="439085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8656-632B-431B-87F8-412BFAEDA133}"/>
              </a:ext>
            </a:extLst>
          </p:cNvPr>
          <p:cNvSpPr>
            <a:spLocks noGrp="1"/>
          </p:cNvSpPr>
          <p:nvPr>
            <p:ph type="title"/>
          </p:nvPr>
        </p:nvSpPr>
        <p:spPr/>
        <p:txBody>
          <a:bodyPr/>
          <a:lstStyle/>
          <a:p>
            <a:pPr algn="ctr"/>
            <a:r>
              <a:rPr lang="de-CH" b="1" dirty="0"/>
              <a:t>Grafikkarte</a:t>
            </a:r>
            <a:endParaRPr lang="en-NL" b="1" dirty="0"/>
          </a:p>
        </p:txBody>
      </p:sp>
      <p:sp>
        <p:nvSpPr>
          <p:cNvPr id="3" name="Content Placeholder 2">
            <a:extLst>
              <a:ext uri="{FF2B5EF4-FFF2-40B4-BE49-F238E27FC236}">
                <a16:creationId xmlns:a16="http://schemas.microsoft.com/office/drawing/2014/main" id="{C6C23CF2-0868-41AE-ABE5-F102282E6381}"/>
              </a:ext>
            </a:extLst>
          </p:cNvPr>
          <p:cNvSpPr>
            <a:spLocks noGrp="1"/>
          </p:cNvSpPr>
          <p:nvPr>
            <p:ph idx="1"/>
          </p:nvPr>
        </p:nvSpPr>
        <p:spPr/>
        <p:txBody>
          <a:bodyPr>
            <a:normAutofit fontScale="92500"/>
          </a:bodyPr>
          <a:lstStyle/>
          <a:p>
            <a:pPr marL="0" indent="0">
              <a:buNone/>
            </a:pPr>
            <a:r>
              <a:rPr lang="de-CH"/>
              <a:t>		Wie auch hier zu vermuten ist, ist die Grafikkarte dafür </a:t>
            </a:r>
            <a:endParaRPr lang="en-NL"/>
          </a:p>
          <a:p>
            <a:pPr marL="0" indent="0">
              <a:buNone/>
            </a:pPr>
            <a:r>
              <a:rPr lang="de-CH"/>
              <a:t>		Verantwortlich ein gutes Bild zu liefern. Wenn man «gamen»</a:t>
            </a:r>
            <a:endParaRPr lang="en-NL"/>
          </a:p>
          <a:p>
            <a:pPr marL="0" indent="0">
              <a:buNone/>
            </a:pPr>
            <a:r>
              <a:rPr lang="de-CH"/>
              <a:t>		Will lohnt es sich definitiv hier Geld zu investieren, wenn man</a:t>
            </a:r>
            <a:endParaRPr lang="en-NL"/>
          </a:p>
          <a:p>
            <a:pPr marL="0" indent="0">
              <a:buNone/>
            </a:pPr>
            <a:r>
              <a:rPr lang="de-CH"/>
              <a:t>		Allerdings nur einen Arbeits-PC braucht lohnt es sich auch bei 		der</a:t>
            </a:r>
            <a:endParaRPr lang="en-NL"/>
          </a:p>
          <a:p>
            <a:pPr marL="0" indent="0">
              <a:buNone/>
            </a:pPr>
            <a:r>
              <a:rPr lang="de-CH"/>
              <a:t>		Grafikkarte zu sparen und zum Beispiel bei dem 				Arbeitsspeicher</a:t>
            </a:r>
            <a:endParaRPr lang="en-NL"/>
          </a:p>
          <a:p>
            <a:pPr marL="0" indent="0">
              <a:buNone/>
            </a:pPr>
            <a:r>
              <a:rPr lang="de-CH"/>
              <a:t>		Mehr zu investieren, damit man besser multi-Tasking betreiben 		kann.</a:t>
            </a:r>
            <a:endParaRPr lang="en-NL"/>
          </a:p>
          <a:p>
            <a:endParaRPr lang="en-NL" dirty="0"/>
          </a:p>
        </p:txBody>
      </p:sp>
      <p:sp>
        <p:nvSpPr>
          <p:cNvPr id="4" name="Rectangle 3">
            <a:extLst>
              <a:ext uri="{FF2B5EF4-FFF2-40B4-BE49-F238E27FC236}">
                <a16:creationId xmlns:a16="http://schemas.microsoft.com/office/drawing/2014/main" id="{35E7CEAB-7494-410E-A3C9-56CD734BE6B3}"/>
              </a:ext>
            </a:extLst>
          </p:cNvPr>
          <p:cNvSpPr/>
          <p:nvPr/>
        </p:nvSpPr>
        <p:spPr>
          <a:xfrm>
            <a:off x="10745941" y="6176963"/>
            <a:ext cx="607859" cy="369332"/>
          </a:xfrm>
          <a:prstGeom prst="rect">
            <a:avLst/>
          </a:prstGeom>
        </p:spPr>
        <p:txBody>
          <a:bodyPr wrap="none">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BILD</a:t>
            </a:r>
            <a:endParaRPr lang="en-NL" dirty="0">
              <a:solidFill>
                <a:srgbClr val="FF0000"/>
              </a:solidFill>
            </a:endParaRPr>
          </a:p>
        </p:txBody>
      </p:sp>
      <p:grpSp>
        <p:nvGrpSpPr>
          <p:cNvPr id="5" name="Group 4">
            <a:extLst>
              <a:ext uri="{FF2B5EF4-FFF2-40B4-BE49-F238E27FC236}">
                <a16:creationId xmlns:a16="http://schemas.microsoft.com/office/drawing/2014/main" id="{947808C2-1921-4D33-A1E6-16BF49014EC8}"/>
              </a:ext>
            </a:extLst>
          </p:cNvPr>
          <p:cNvGrpSpPr/>
          <p:nvPr/>
        </p:nvGrpSpPr>
        <p:grpSpPr>
          <a:xfrm>
            <a:off x="838200" y="5978057"/>
            <a:ext cx="1139367" cy="568238"/>
            <a:chOff x="1008668" y="5856680"/>
            <a:chExt cx="1198364" cy="669298"/>
          </a:xfrm>
        </p:grpSpPr>
        <p:sp>
          <p:nvSpPr>
            <p:cNvPr id="6" name="TextBox 5">
              <a:extLst>
                <a:ext uri="{FF2B5EF4-FFF2-40B4-BE49-F238E27FC236}">
                  <a16:creationId xmlns:a16="http://schemas.microsoft.com/office/drawing/2014/main" id="{B0058A82-E6A5-4945-9BEC-88B66A0FCADD}"/>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7" name="Arrow: Left 6">
              <a:hlinkClick r:id="rId3" action="ppaction://hlinksldjump"/>
              <a:extLst>
                <a:ext uri="{FF2B5EF4-FFF2-40B4-BE49-F238E27FC236}">
                  <a16:creationId xmlns:a16="http://schemas.microsoft.com/office/drawing/2014/main" id="{A4B8931C-B1D5-43B5-9C5C-4CF07E52CCCF}"/>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grpSp>
    </p:spTree>
    <p:extLst>
      <p:ext uri="{BB962C8B-B14F-4D97-AF65-F5344CB8AC3E}">
        <p14:creationId xmlns:p14="http://schemas.microsoft.com/office/powerpoint/2010/main" val="4164560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1B590D-B7F9-4602-BB4A-1D93F32D23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1833" y="643466"/>
            <a:ext cx="9948333" cy="5571067"/>
          </a:xfrm>
          <a:prstGeom prst="rect">
            <a:avLst/>
          </a:prstGeom>
        </p:spPr>
      </p:pic>
      <p:grpSp>
        <p:nvGrpSpPr>
          <p:cNvPr id="6" name="Group 5">
            <a:extLst>
              <a:ext uri="{FF2B5EF4-FFF2-40B4-BE49-F238E27FC236}">
                <a16:creationId xmlns:a16="http://schemas.microsoft.com/office/drawing/2014/main" id="{7CB635BF-90C5-4814-A229-97FA50D9A532}"/>
              </a:ext>
            </a:extLst>
          </p:cNvPr>
          <p:cNvGrpSpPr/>
          <p:nvPr/>
        </p:nvGrpSpPr>
        <p:grpSpPr>
          <a:xfrm>
            <a:off x="0" y="6289762"/>
            <a:ext cx="1139367" cy="568238"/>
            <a:chOff x="1008668" y="5856680"/>
            <a:chExt cx="1198364" cy="669298"/>
          </a:xfrm>
        </p:grpSpPr>
        <p:sp>
          <p:nvSpPr>
            <p:cNvPr id="7" name="TextBox 6">
              <a:extLst>
                <a:ext uri="{FF2B5EF4-FFF2-40B4-BE49-F238E27FC236}">
                  <a16:creationId xmlns:a16="http://schemas.microsoft.com/office/drawing/2014/main" id="{FE8953BA-F134-45C9-80F5-0BD32E64EEF1}"/>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8" name="Arrow: Left 7">
              <a:hlinkClick r:id="rId3" action="ppaction://hlinksldjump"/>
              <a:extLst>
                <a:ext uri="{FF2B5EF4-FFF2-40B4-BE49-F238E27FC236}">
                  <a16:creationId xmlns:a16="http://schemas.microsoft.com/office/drawing/2014/main" id="{86586622-7831-4A0C-A47A-241B487250D4}"/>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grpSp>
    </p:spTree>
    <p:extLst>
      <p:ext uri="{BB962C8B-B14F-4D97-AF65-F5344CB8AC3E}">
        <p14:creationId xmlns:p14="http://schemas.microsoft.com/office/powerpoint/2010/main" val="3975823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DB7411-7FA7-41E6-AC2A-F0B6DA0571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12673"/>
          <a:stretch/>
        </p:blipFill>
        <p:spPr>
          <a:xfrm>
            <a:off x="643467" y="643467"/>
            <a:ext cx="10905066" cy="5571066"/>
          </a:xfrm>
          <a:prstGeom prst="rect">
            <a:avLst/>
          </a:prstGeom>
        </p:spPr>
      </p:pic>
      <p:grpSp>
        <p:nvGrpSpPr>
          <p:cNvPr id="6" name="Group 5">
            <a:extLst>
              <a:ext uri="{FF2B5EF4-FFF2-40B4-BE49-F238E27FC236}">
                <a16:creationId xmlns:a16="http://schemas.microsoft.com/office/drawing/2014/main" id="{7249E0CA-7CF5-4ECB-AFE3-35C3DAB8B07C}"/>
              </a:ext>
            </a:extLst>
          </p:cNvPr>
          <p:cNvGrpSpPr/>
          <p:nvPr/>
        </p:nvGrpSpPr>
        <p:grpSpPr>
          <a:xfrm>
            <a:off x="0" y="6214533"/>
            <a:ext cx="1139367" cy="568238"/>
            <a:chOff x="1008668" y="5856680"/>
            <a:chExt cx="1198364" cy="669298"/>
          </a:xfrm>
        </p:grpSpPr>
        <p:sp>
          <p:nvSpPr>
            <p:cNvPr id="7" name="TextBox 6">
              <a:extLst>
                <a:ext uri="{FF2B5EF4-FFF2-40B4-BE49-F238E27FC236}">
                  <a16:creationId xmlns:a16="http://schemas.microsoft.com/office/drawing/2014/main" id="{078075B3-21EC-4174-B668-8F74A04FD1D0}"/>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8" name="Arrow: Left 7">
              <a:hlinkClick r:id="rId3" action="ppaction://hlinksldjump"/>
              <a:extLst>
                <a:ext uri="{FF2B5EF4-FFF2-40B4-BE49-F238E27FC236}">
                  <a16:creationId xmlns:a16="http://schemas.microsoft.com/office/drawing/2014/main" id="{C2BA2AC9-E63C-4203-ACB4-CC9FC2F61868}"/>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ln>
                  <a:solidFill>
                    <a:srgbClr val="FF0000"/>
                  </a:solidFill>
                </a:ln>
                <a:solidFill>
                  <a:srgbClr val="FF0000"/>
                </a:solidFill>
              </a:endParaRPr>
            </a:p>
          </p:txBody>
        </p:sp>
      </p:grpSp>
    </p:spTree>
    <p:extLst>
      <p:ext uri="{BB962C8B-B14F-4D97-AF65-F5344CB8AC3E}">
        <p14:creationId xmlns:p14="http://schemas.microsoft.com/office/powerpoint/2010/main" val="1120909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E0A045-122A-47BE-AEC7-85BBD82CBB8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411" r="1" b="2355"/>
          <a:stretch/>
        </p:blipFill>
        <p:spPr>
          <a:xfrm>
            <a:off x="643467" y="643467"/>
            <a:ext cx="10905066" cy="5571066"/>
          </a:xfrm>
          <a:prstGeom prst="rect">
            <a:avLst/>
          </a:prstGeom>
        </p:spPr>
      </p:pic>
      <p:grpSp>
        <p:nvGrpSpPr>
          <p:cNvPr id="6" name="Group 5">
            <a:extLst>
              <a:ext uri="{FF2B5EF4-FFF2-40B4-BE49-F238E27FC236}">
                <a16:creationId xmlns:a16="http://schemas.microsoft.com/office/drawing/2014/main" id="{0468C3BC-E690-4162-8CD1-EF12DD0BB62E}"/>
              </a:ext>
            </a:extLst>
          </p:cNvPr>
          <p:cNvGrpSpPr/>
          <p:nvPr/>
        </p:nvGrpSpPr>
        <p:grpSpPr>
          <a:xfrm>
            <a:off x="0" y="6289762"/>
            <a:ext cx="1139367" cy="568238"/>
            <a:chOff x="1008668" y="5856680"/>
            <a:chExt cx="1198364" cy="669298"/>
          </a:xfrm>
        </p:grpSpPr>
        <p:sp>
          <p:nvSpPr>
            <p:cNvPr id="7" name="TextBox 6">
              <a:extLst>
                <a:ext uri="{FF2B5EF4-FFF2-40B4-BE49-F238E27FC236}">
                  <a16:creationId xmlns:a16="http://schemas.microsoft.com/office/drawing/2014/main" id="{9095D5B8-79BE-4EA0-ABA6-1560FED8EC8F}"/>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8" name="Arrow: Left 7">
              <a:hlinkClick r:id="rId3" action="ppaction://hlinksldjump"/>
              <a:extLst>
                <a:ext uri="{FF2B5EF4-FFF2-40B4-BE49-F238E27FC236}">
                  <a16:creationId xmlns:a16="http://schemas.microsoft.com/office/drawing/2014/main" id="{EDCAC872-1839-4F51-A2C7-E98A9AD13528}"/>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grpSp>
    </p:spTree>
    <p:extLst>
      <p:ext uri="{BB962C8B-B14F-4D97-AF65-F5344CB8AC3E}">
        <p14:creationId xmlns:p14="http://schemas.microsoft.com/office/powerpoint/2010/main" val="807802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8D4F7D0-738E-40DA-B379-B85FBB74B3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4956"/>
          <a:stretch/>
        </p:blipFill>
        <p:spPr>
          <a:xfrm>
            <a:off x="643467" y="643467"/>
            <a:ext cx="10905066" cy="5571066"/>
          </a:xfrm>
          <a:prstGeom prst="rect">
            <a:avLst/>
          </a:prstGeom>
        </p:spPr>
      </p:pic>
      <p:grpSp>
        <p:nvGrpSpPr>
          <p:cNvPr id="6" name="Group 5">
            <a:extLst>
              <a:ext uri="{FF2B5EF4-FFF2-40B4-BE49-F238E27FC236}">
                <a16:creationId xmlns:a16="http://schemas.microsoft.com/office/drawing/2014/main" id="{BDA91C90-8B6C-4B06-BBC2-91BBF07F3906}"/>
              </a:ext>
            </a:extLst>
          </p:cNvPr>
          <p:cNvGrpSpPr/>
          <p:nvPr/>
        </p:nvGrpSpPr>
        <p:grpSpPr>
          <a:xfrm>
            <a:off x="0" y="6289762"/>
            <a:ext cx="1139367" cy="568238"/>
            <a:chOff x="1008668" y="5856680"/>
            <a:chExt cx="1198364" cy="669298"/>
          </a:xfrm>
        </p:grpSpPr>
        <p:sp>
          <p:nvSpPr>
            <p:cNvPr id="7" name="TextBox 6">
              <a:extLst>
                <a:ext uri="{FF2B5EF4-FFF2-40B4-BE49-F238E27FC236}">
                  <a16:creationId xmlns:a16="http://schemas.microsoft.com/office/drawing/2014/main" id="{C0901066-A7B3-4CE8-8C32-268B1D766C11}"/>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8" name="Arrow: Left 7">
              <a:hlinkClick r:id="rId3" action="ppaction://hlinksldjump"/>
              <a:extLst>
                <a:ext uri="{FF2B5EF4-FFF2-40B4-BE49-F238E27FC236}">
                  <a16:creationId xmlns:a16="http://schemas.microsoft.com/office/drawing/2014/main" id="{733E81F0-BBDD-44D2-BF55-58D593638FE3}"/>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grpSp>
    </p:spTree>
    <p:extLst>
      <p:ext uri="{BB962C8B-B14F-4D97-AF65-F5344CB8AC3E}">
        <p14:creationId xmlns:p14="http://schemas.microsoft.com/office/powerpoint/2010/main" val="4284261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9A48F9-598E-4261-8BE8-0DA56185DD78}"/>
              </a:ext>
            </a:extLst>
          </p:cNvPr>
          <p:cNvPicPr>
            <a:picLocks noChangeAspect="1"/>
          </p:cNvPicPr>
          <p:nvPr/>
        </p:nvPicPr>
        <p:blipFill rotWithShape="1">
          <a:blip r:embed="rId2">
            <a:extLst>
              <a:ext uri="{28A0092B-C50C-407E-A947-70E740481C1C}">
                <a14:useLocalDpi xmlns:a14="http://schemas.microsoft.com/office/drawing/2010/main" val="0"/>
              </a:ext>
            </a:extLst>
          </a:blip>
          <a:srcRect r="1" b="9180"/>
          <a:stretch/>
        </p:blipFill>
        <p:spPr>
          <a:xfrm>
            <a:off x="643467" y="643467"/>
            <a:ext cx="10905066" cy="5571066"/>
          </a:xfrm>
          <a:prstGeom prst="rect">
            <a:avLst/>
          </a:prstGeom>
        </p:spPr>
      </p:pic>
      <p:sp>
        <p:nvSpPr>
          <p:cNvPr id="9" name="Arrow: Curved Left 8">
            <a:extLst>
              <a:ext uri="{FF2B5EF4-FFF2-40B4-BE49-F238E27FC236}">
                <a16:creationId xmlns:a16="http://schemas.microsoft.com/office/drawing/2014/main" id="{7B81B62B-CC6B-437C-BBA9-BE93ABF8A6D1}"/>
              </a:ext>
            </a:extLst>
          </p:cNvPr>
          <p:cNvSpPr/>
          <p:nvPr/>
        </p:nvSpPr>
        <p:spPr>
          <a:xfrm>
            <a:off x="5722069" y="1282045"/>
            <a:ext cx="273377" cy="452487"/>
          </a:xfrm>
          <a:prstGeom prst="curved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L">
              <a:solidFill>
                <a:schemeClr val="tx1"/>
              </a:solidFill>
            </a:endParaRPr>
          </a:p>
        </p:txBody>
      </p:sp>
      <p:sp>
        <p:nvSpPr>
          <p:cNvPr id="16" name="Arrow: Curved Left 15">
            <a:extLst>
              <a:ext uri="{FF2B5EF4-FFF2-40B4-BE49-F238E27FC236}">
                <a16:creationId xmlns:a16="http://schemas.microsoft.com/office/drawing/2014/main" id="{9B5C8D3A-A29A-4A96-B579-2646361D3EC1}"/>
              </a:ext>
            </a:extLst>
          </p:cNvPr>
          <p:cNvSpPr/>
          <p:nvPr/>
        </p:nvSpPr>
        <p:spPr>
          <a:xfrm>
            <a:off x="4780959" y="1208202"/>
            <a:ext cx="273377" cy="452487"/>
          </a:xfrm>
          <a:prstGeom prst="curved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L">
              <a:solidFill>
                <a:schemeClr val="tx1"/>
              </a:solidFill>
            </a:endParaRPr>
          </a:p>
        </p:txBody>
      </p:sp>
      <p:sp>
        <p:nvSpPr>
          <p:cNvPr id="19" name="Arrow: Curved Left 18">
            <a:extLst>
              <a:ext uri="{FF2B5EF4-FFF2-40B4-BE49-F238E27FC236}">
                <a16:creationId xmlns:a16="http://schemas.microsoft.com/office/drawing/2014/main" id="{62E76C96-0D2C-4ABE-9C1F-C7E1591B4373}"/>
              </a:ext>
            </a:extLst>
          </p:cNvPr>
          <p:cNvSpPr/>
          <p:nvPr/>
        </p:nvSpPr>
        <p:spPr>
          <a:xfrm>
            <a:off x="3046080" y="1132787"/>
            <a:ext cx="273377" cy="452487"/>
          </a:xfrm>
          <a:prstGeom prst="curved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L">
              <a:solidFill>
                <a:schemeClr val="tx1"/>
              </a:solidFill>
            </a:endParaRPr>
          </a:p>
        </p:txBody>
      </p:sp>
      <p:sp>
        <p:nvSpPr>
          <p:cNvPr id="20" name="Arrow: Curved Left 19">
            <a:extLst>
              <a:ext uri="{FF2B5EF4-FFF2-40B4-BE49-F238E27FC236}">
                <a16:creationId xmlns:a16="http://schemas.microsoft.com/office/drawing/2014/main" id="{B770353E-E427-45DF-9F0D-70852C056DA0}"/>
              </a:ext>
            </a:extLst>
          </p:cNvPr>
          <p:cNvSpPr/>
          <p:nvPr/>
        </p:nvSpPr>
        <p:spPr>
          <a:xfrm>
            <a:off x="5722068" y="3112417"/>
            <a:ext cx="273377" cy="452487"/>
          </a:xfrm>
          <a:prstGeom prst="curved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L">
              <a:solidFill>
                <a:schemeClr val="tx1"/>
              </a:solidFill>
            </a:endParaRPr>
          </a:p>
        </p:txBody>
      </p:sp>
      <p:sp>
        <p:nvSpPr>
          <p:cNvPr id="21" name="Arrow: Curved Left 20">
            <a:extLst>
              <a:ext uri="{FF2B5EF4-FFF2-40B4-BE49-F238E27FC236}">
                <a16:creationId xmlns:a16="http://schemas.microsoft.com/office/drawing/2014/main" id="{F68A35DE-1A0F-4087-92A5-4D231C5E1404}"/>
              </a:ext>
            </a:extLst>
          </p:cNvPr>
          <p:cNvSpPr/>
          <p:nvPr/>
        </p:nvSpPr>
        <p:spPr>
          <a:xfrm>
            <a:off x="4917645" y="3202756"/>
            <a:ext cx="273377" cy="452487"/>
          </a:xfrm>
          <a:prstGeom prst="curved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L">
              <a:solidFill>
                <a:schemeClr val="tx1"/>
              </a:solidFill>
            </a:endParaRPr>
          </a:p>
        </p:txBody>
      </p:sp>
      <p:sp>
        <p:nvSpPr>
          <p:cNvPr id="22" name="Arrow: Curved Left 21">
            <a:extLst>
              <a:ext uri="{FF2B5EF4-FFF2-40B4-BE49-F238E27FC236}">
                <a16:creationId xmlns:a16="http://schemas.microsoft.com/office/drawing/2014/main" id="{91D3F715-F5AC-4B19-B252-B26E5902E370}"/>
              </a:ext>
            </a:extLst>
          </p:cNvPr>
          <p:cNvSpPr/>
          <p:nvPr/>
        </p:nvSpPr>
        <p:spPr>
          <a:xfrm>
            <a:off x="2925102" y="3202755"/>
            <a:ext cx="273377" cy="452487"/>
          </a:xfrm>
          <a:prstGeom prst="curved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L">
              <a:solidFill>
                <a:schemeClr val="tx1"/>
              </a:solidFill>
            </a:endParaRPr>
          </a:p>
        </p:txBody>
      </p:sp>
      <p:sp>
        <p:nvSpPr>
          <p:cNvPr id="23" name="Arrow: Curved Left 22">
            <a:extLst>
              <a:ext uri="{FF2B5EF4-FFF2-40B4-BE49-F238E27FC236}">
                <a16:creationId xmlns:a16="http://schemas.microsoft.com/office/drawing/2014/main" id="{8E880AA8-0CD2-4C9A-80CF-EAFD8B21AED4}"/>
              </a:ext>
            </a:extLst>
          </p:cNvPr>
          <p:cNvSpPr/>
          <p:nvPr/>
        </p:nvSpPr>
        <p:spPr>
          <a:xfrm>
            <a:off x="5693785" y="4490302"/>
            <a:ext cx="273377" cy="452487"/>
          </a:xfrm>
          <a:prstGeom prst="curved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L">
              <a:solidFill>
                <a:schemeClr val="tx1"/>
              </a:solidFill>
            </a:endParaRPr>
          </a:p>
        </p:txBody>
      </p:sp>
      <p:sp>
        <p:nvSpPr>
          <p:cNvPr id="24" name="Arrow: Curved Left 23">
            <a:extLst>
              <a:ext uri="{FF2B5EF4-FFF2-40B4-BE49-F238E27FC236}">
                <a16:creationId xmlns:a16="http://schemas.microsoft.com/office/drawing/2014/main" id="{5583BCC3-AA13-47E3-A2AA-C6AC11A19D8D}"/>
              </a:ext>
            </a:extLst>
          </p:cNvPr>
          <p:cNvSpPr/>
          <p:nvPr/>
        </p:nvSpPr>
        <p:spPr>
          <a:xfrm>
            <a:off x="4917644" y="4564144"/>
            <a:ext cx="273377" cy="452487"/>
          </a:xfrm>
          <a:prstGeom prst="curved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L">
              <a:solidFill>
                <a:schemeClr val="tx1"/>
              </a:solidFill>
            </a:endParaRPr>
          </a:p>
        </p:txBody>
      </p:sp>
      <p:sp>
        <p:nvSpPr>
          <p:cNvPr id="25" name="Arrow: Curved Left 24">
            <a:extLst>
              <a:ext uri="{FF2B5EF4-FFF2-40B4-BE49-F238E27FC236}">
                <a16:creationId xmlns:a16="http://schemas.microsoft.com/office/drawing/2014/main" id="{F72083C8-FC4C-48E8-9311-857D85CC3C2F}"/>
              </a:ext>
            </a:extLst>
          </p:cNvPr>
          <p:cNvSpPr/>
          <p:nvPr/>
        </p:nvSpPr>
        <p:spPr>
          <a:xfrm>
            <a:off x="3061790" y="4671723"/>
            <a:ext cx="273377" cy="452487"/>
          </a:xfrm>
          <a:prstGeom prst="curved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L">
              <a:solidFill>
                <a:schemeClr val="tx1"/>
              </a:solidFill>
            </a:endParaRPr>
          </a:p>
        </p:txBody>
      </p:sp>
      <p:sp>
        <p:nvSpPr>
          <p:cNvPr id="12" name="TextBox 11">
            <a:extLst>
              <a:ext uri="{FF2B5EF4-FFF2-40B4-BE49-F238E27FC236}">
                <a16:creationId xmlns:a16="http://schemas.microsoft.com/office/drawing/2014/main" id="{E96E589A-F03D-42E7-9772-4E325B9262CD}"/>
              </a:ext>
            </a:extLst>
          </p:cNvPr>
          <p:cNvSpPr txBox="1"/>
          <p:nvPr/>
        </p:nvSpPr>
        <p:spPr>
          <a:xfrm>
            <a:off x="10752375" y="0"/>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Tree>
    <p:extLst>
      <p:ext uri="{BB962C8B-B14F-4D97-AF65-F5344CB8AC3E}">
        <p14:creationId xmlns:p14="http://schemas.microsoft.com/office/powerpoint/2010/main" val="756844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72DA6B-F897-4590-9BB3-7A2FCB72097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11920"/>
          <a:stretch/>
        </p:blipFill>
        <p:spPr>
          <a:xfrm>
            <a:off x="643467" y="643467"/>
            <a:ext cx="10905066" cy="5571066"/>
          </a:xfrm>
          <a:prstGeom prst="rect">
            <a:avLst/>
          </a:prstGeom>
        </p:spPr>
      </p:pic>
      <p:sp>
        <p:nvSpPr>
          <p:cNvPr id="6" name="Rectangle 5">
            <a:extLst>
              <a:ext uri="{FF2B5EF4-FFF2-40B4-BE49-F238E27FC236}">
                <a16:creationId xmlns:a16="http://schemas.microsoft.com/office/drawing/2014/main" id="{B103D268-916D-495B-AD25-17BB2D54615F}"/>
              </a:ext>
            </a:extLst>
          </p:cNvPr>
          <p:cNvSpPr/>
          <p:nvPr/>
        </p:nvSpPr>
        <p:spPr>
          <a:xfrm>
            <a:off x="10940674" y="6214533"/>
            <a:ext cx="724878" cy="369332"/>
          </a:xfrm>
          <a:prstGeom prst="rect">
            <a:avLst/>
          </a:prstGeom>
        </p:spPr>
        <p:txBody>
          <a:bodyPr wrap="none">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BILD2</a:t>
            </a:r>
            <a:endParaRPr lang="en-NL" dirty="0">
              <a:solidFill>
                <a:srgbClr val="FF0000"/>
              </a:solidFill>
            </a:endParaRPr>
          </a:p>
        </p:txBody>
      </p:sp>
    </p:spTree>
    <p:extLst>
      <p:ext uri="{BB962C8B-B14F-4D97-AF65-F5344CB8AC3E}">
        <p14:creationId xmlns:p14="http://schemas.microsoft.com/office/powerpoint/2010/main" val="2402082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AE375C-E513-49F6-AD4E-624C31D273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12673"/>
          <a:stretch/>
        </p:blipFill>
        <p:spPr>
          <a:xfrm>
            <a:off x="643467" y="643467"/>
            <a:ext cx="10905066" cy="5571066"/>
          </a:xfrm>
          <a:prstGeom prst="rect">
            <a:avLst/>
          </a:prstGeom>
        </p:spPr>
      </p:pic>
      <p:grpSp>
        <p:nvGrpSpPr>
          <p:cNvPr id="6" name="Group 5">
            <a:extLst>
              <a:ext uri="{FF2B5EF4-FFF2-40B4-BE49-F238E27FC236}">
                <a16:creationId xmlns:a16="http://schemas.microsoft.com/office/drawing/2014/main" id="{79D8D7F1-FC33-49DB-9133-B28AC6488498}"/>
              </a:ext>
            </a:extLst>
          </p:cNvPr>
          <p:cNvGrpSpPr/>
          <p:nvPr/>
        </p:nvGrpSpPr>
        <p:grpSpPr>
          <a:xfrm>
            <a:off x="0" y="6289762"/>
            <a:ext cx="1139367" cy="568238"/>
            <a:chOff x="1008668" y="5856680"/>
            <a:chExt cx="1198364" cy="669298"/>
          </a:xfrm>
        </p:grpSpPr>
        <p:sp>
          <p:nvSpPr>
            <p:cNvPr id="7" name="TextBox 6">
              <a:extLst>
                <a:ext uri="{FF2B5EF4-FFF2-40B4-BE49-F238E27FC236}">
                  <a16:creationId xmlns:a16="http://schemas.microsoft.com/office/drawing/2014/main" id="{91DC1D6D-20A5-425E-BDA6-E2826B631B7F}"/>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8" name="Arrow: Left 7">
              <a:hlinkClick r:id="rId3" action="ppaction://hlinksldjump"/>
              <a:extLst>
                <a:ext uri="{FF2B5EF4-FFF2-40B4-BE49-F238E27FC236}">
                  <a16:creationId xmlns:a16="http://schemas.microsoft.com/office/drawing/2014/main" id="{573CA625-E9D6-4CA7-A504-82C5BC3A3F04}"/>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grpSp>
    </p:spTree>
    <p:extLst>
      <p:ext uri="{BB962C8B-B14F-4D97-AF65-F5344CB8AC3E}">
        <p14:creationId xmlns:p14="http://schemas.microsoft.com/office/powerpoint/2010/main" val="2591481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EAB330E-5B95-4578-AA27-78979478B0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10375"/>
          <a:stretch/>
        </p:blipFill>
        <p:spPr>
          <a:xfrm>
            <a:off x="643467" y="643467"/>
            <a:ext cx="10905066" cy="5571066"/>
          </a:xfrm>
          <a:prstGeom prst="rect">
            <a:avLst/>
          </a:prstGeom>
        </p:spPr>
      </p:pic>
      <p:grpSp>
        <p:nvGrpSpPr>
          <p:cNvPr id="6" name="Group 5">
            <a:extLst>
              <a:ext uri="{FF2B5EF4-FFF2-40B4-BE49-F238E27FC236}">
                <a16:creationId xmlns:a16="http://schemas.microsoft.com/office/drawing/2014/main" id="{88623DDD-33DF-4351-BF41-1B3CB7DDBE73}"/>
              </a:ext>
            </a:extLst>
          </p:cNvPr>
          <p:cNvGrpSpPr/>
          <p:nvPr/>
        </p:nvGrpSpPr>
        <p:grpSpPr>
          <a:xfrm>
            <a:off x="0" y="6289762"/>
            <a:ext cx="1139367" cy="568238"/>
            <a:chOff x="1008668" y="5856680"/>
            <a:chExt cx="1198364" cy="669298"/>
          </a:xfrm>
        </p:grpSpPr>
        <p:sp>
          <p:nvSpPr>
            <p:cNvPr id="7" name="TextBox 6">
              <a:extLst>
                <a:ext uri="{FF2B5EF4-FFF2-40B4-BE49-F238E27FC236}">
                  <a16:creationId xmlns:a16="http://schemas.microsoft.com/office/drawing/2014/main" id="{6B990662-F090-4C80-BC94-AFD9FBB8A7F3}"/>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8" name="Arrow: Left 7">
              <a:hlinkClick r:id="rId3" action="ppaction://hlinksldjump"/>
              <a:extLst>
                <a:ext uri="{FF2B5EF4-FFF2-40B4-BE49-F238E27FC236}">
                  <a16:creationId xmlns:a16="http://schemas.microsoft.com/office/drawing/2014/main" id="{45DF63D9-CDC3-4F1D-A25C-7619E5D26EA4}"/>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grpSp>
    </p:spTree>
    <p:extLst>
      <p:ext uri="{BB962C8B-B14F-4D97-AF65-F5344CB8AC3E}">
        <p14:creationId xmlns:p14="http://schemas.microsoft.com/office/powerpoint/2010/main" val="2970148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ADA58E-8598-4222-9DD9-EBE9834996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1757"/>
          <a:stretch/>
        </p:blipFill>
        <p:spPr>
          <a:xfrm>
            <a:off x="643467" y="643467"/>
            <a:ext cx="10905066" cy="5571066"/>
          </a:xfrm>
          <a:prstGeom prst="rect">
            <a:avLst/>
          </a:prstGeom>
        </p:spPr>
      </p:pic>
      <p:sp>
        <p:nvSpPr>
          <p:cNvPr id="6" name="Rectangle 5">
            <a:extLst>
              <a:ext uri="{FF2B5EF4-FFF2-40B4-BE49-F238E27FC236}">
                <a16:creationId xmlns:a16="http://schemas.microsoft.com/office/drawing/2014/main" id="{19341E54-C316-48D8-9793-49A39881E393}"/>
              </a:ext>
            </a:extLst>
          </p:cNvPr>
          <p:cNvSpPr/>
          <p:nvPr/>
        </p:nvSpPr>
        <p:spPr>
          <a:xfrm>
            <a:off x="10940674" y="6214533"/>
            <a:ext cx="724878" cy="369332"/>
          </a:xfrm>
          <a:prstGeom prst="rect">
            <a:avLst/>
          </a:prstGeom>
        </p:spPr>
        <p:txBody>
          <a:bodyPr wrap="none">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BILD2</a:t>
            </a:r>
            <a:endParaRPr lang="en-NL" dirty="0">
              <a:solidFill>
                <a:srgbClr val="FF0000"/>
              </a:solidFill>
            </a:endParaRPr>
          </a:p>
        </p:txBody>
      </p:sp>
    </p:spTree>
    <p:extLst>
      <p:ext uri="{BB962C8B-B14F-4D97-AF65-F5344CB8AC3E}">
        <p14:creationId xmlns:p14="http://schemas.microsoft.com/office/powerpoint/2010/main" val="1745128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D22256-BDB4-48FD-8129-2ED24705D2F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378" r="1" b="10035"/>
          <a:stretch/>
        </p:blipFill>
        <p:spPr>
          <a:xfrm>
            <a:off x="643467" y="643467"/>
            <a:ext cx="10905066" cy="5571066"/>
          </a:xfrm>
          <a:prstGeom prst="rect">
            <a:avLst/>
          </a:prstGeom>
        </p:spPr>
      </p:pic>
      <p:grpSp>
        <p:nvGrpSpPr>
          <p:cNvPr id="6" name="Group 5">
            <a:extLst>
              <a:ext uri="{FF2B5EF4-FFF2-40B4-BE49-F238E27FC236}">
                <a16:creationId xmlns:a16="http://schemas.microsoft.com/office/drawing/2014/main" id="{37F3655C-622F-4BF9-B5CE-D65C5F6010D6}"/>
              </a:ext>
            </a:extLst>
          </p:cNvPr>
          <p:cNvGrpSpPr/>
          <p:nvPr/>
        </p:nvGrpSpPr>
        <p:grpSpPr>
          <a:xfrm>
            <a:off x="0" y="6289762"/>
            <a:ext cx="1139367" cy="568238"/>
            <a:chOff x="1008668" y="5856680"/>
            <a:chExt cx="1198364" cy="669298"/>
          </a:xfrm>
        </p:grpSpPr>
        <p:sp>
          <p:nvSpPr>
            <p:cNvPr id="7" name="TextBox 6">
              <a:extLst>
                <a:ext uri="{FF2B5EF4-FFF2-40B4-BE49-F238E27FC236}">
                  <a16:creationId xmlns:a16="http://schemas.microsoft.com/office/drawing/2014/main" id="{D3F7E862-AB17-486D-BC6E-9A05920C6253}"/>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8" name="Arrow: Left 7">
              <a:hlinkClick r:id="rId3" action="ppaction://hlinksldjump"/>
              <a:extLst>
                <a:ext uri="{FF2B5EF4-FFF2-40B4-BE49-F238E27FC236}">
                  <a16:creationId xmlns:a16="http://schemas.microsoft.com/office/drawing/2014/main" id="{0CD12257-86F6-4FDE-8DE9-9BC7F8E85F4D}"/>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grpSp>
    </p:spTree>
    <p:extLst>
      <p:ext uri="{BB962C8B-B14F-4D97-AF65-F5344CB8AC3E}">
        <p14:creationId xmlns:p14="http://schemas.microsoft.com/office/powerpoint/2010/main" val="2279607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B09B6A4-DA73-4787-B839-D6A90C1489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7116"/>
          <a:stretch/>
        </p:blipFill>
        <p:spPr>
          <a:xfrm>
            <a:off x="643467" y="643467"/>
            <a:ext cx="10905066" cy="5571066"/>
          </a:xfrm>
          <a:prstGeom prst="rect">
            <a:avLst/>
          </a:prstGeom>
        </p:spPr>
      </p:pic>
      <p:grpSp>
        <p:nvGrpSpPr>
          <p:cNvPr id="9" name="Group 8">
            <a:extLst>
              <a:ext uri="{FF2B5EF4-FFF2-40B4-BE49-F238E27FC236}">
                <a16:creationId xmlns:a16="http://schemas.microsoft.com/office/drawing/2014/main" id="{71CB5C5E-612E-4AF3-94F6-5C8C19528B9D}"/>
              </a:ext>
            </a:extLst>
          </p:cNvPr>
          <p:cNvGrpSpPr/>
          <p:nvPr/>
        </p:nvGrpSpPr>
        <p:grpSpPr>
          <a:xfrm>
            <a:off x="0" y="6289762"/>
            <a:ext cx="1139367" cy="568238"/>
            <a:chOff x="1008668" y="5856680"/>
            <a:chExt cx="1198364" cy="669298"/>
          </a:xfrm>
        </p:grpSpPr>
        <p:sp>
          <p:nvSpPr>
            <p:cNvPr id="10" name="TextBox 9">
              <a:extLst>
                <a:ext uri="{FF2B5EF4-FFF2-40B4-BE49-F238E27FC236}">
                  <a16:creationId xmlns:a16="http://schemas.microsoft.com/office/drawing/2014/main" id="{A8ACD7C2-CF88-499A-B9B5-35C6D413A997}"/>
                </a:ext>
              </a:extLst>
            </p:cNvPr>
            <p:cNvSpPr txBox="1"/>
            <p:nvPr/>
          </p:nvSpPr>
          <p:spPr>
            <a:xfrm>
              <a:off x="1201833" y="5856680"/>
              <a:ext cx="1005199" cy="435017"/>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ZURÜCK</a:t>
              </a:r>
              <a:endParaRPr lang="en-NL" dirty="0">
                <a:solidFill>
                  <a:srgbClr val="FF0000"/>
                </a:solidFill>
              </a:endParaRPr>
            </a:p>
          </p:txBody>
        </p:sp>
        <p:sp>
          <p:nvSpPr>
            <p:cNvPr id="11" name="Arrow: Left 10">
              <a:hlinkClick r:id="rId3" action="ppaction://hlinksldjump"/>
              <a:extLst>
                <a:ext uri="{FF2B5EF4-FFF2-40B4-BE49-F238E27FC236}">
                  <a16:creationId xmlns:a16="http://schemas.microsoft.com/office/drawing/2014/main" id="{18E5AD4D-F245-4ECA-8422-D1B4FB6A4A1E}"/>
                </a:ext>
              </a:extLst>
            </p:cNvPr>
            <p:cNvSpPr/>
            <p:nvPr/>
          </p:nvSpPr>
          <p:spPr>
            <a:xfrm>
              <a:off x="1008668" y="6041346"/>
              <a:ext cx="1148876"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ln>
                <a:solidFill>
                  <a:srgbClr val="FF0000"/>
                </a:solidFill>
              </a:endParaRPr>
            </a:p>
          </p:txBody>
        </p:sp>
      </p:grpSp>
    </p:spTree>
    <p:extLst>
      <p:ext uri="{BB962C8B-B14F-4D97-AF65-F5344CB8AC3E}">
        <p14:creationId xmlns:p14="http://schemas.microsoft.com/office/powerpoint/2010/main" val="3239677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0E379-A80E-4223-BB50-3BE8E82B3E1D}"/>
              </a:ext>
            </a:extLst>
          </p:cNvPr>
          <p:cNvSpPr>
            <a:spLocks noGrp="1"/>
          </p:cNvSpPr>
          <p:nvPr>
            <p:ph type="title"/>
          </p:nvPr>
        </p:nvSpPr>
        <p:spPr/>
        <p:txBody>
          <a:bodyPr/>
          <a:lstStyle/>
          <a:p>
            <a:r>
              <a:rPr lang="de-CH" dirty="0"/>
              <a:t>QUELLEN</a:t>
            </a:r>
            <a:endParaRPr lang="en-NL" dirty="0"/>
          </a:p>
        </p:txBody>
      </p:sp>
      <p:sp>
        <p:nvSpPr>
          <p:cNvPr id="3" name="Content Placeholder 2">
            <a:extLst>
              <a:ext uri="{FF2B5EF4-FFF2-40B4-BE49-F238E27FC236}">
                <a16:creationId xmlns:a16="http://schemas.microsoft.com/office/drawing/2014/main" id="{356CA361-AFBD-4DB6-81B0-01AF633925D0}"/>
              </a:ext>
            </a:extLst>
          </p:cNvPr>
          <p:cNvSpPr>
            <a:spLocks noGrp="1"/>
          </p:cNvSpPr>
          <p:nvPr>
            <p:ph idx="1"/>
          </p:nvPr>
        </p:nvSpPr>
        <p:spPr/>
        <p:txBody>
          <a:bodyPr>
            <a:normAutofit fontScale="92500" lnSpcReduction="10000"/>
          </a:bodyPr>
          <a:lstStyle/>
          <a:p>
            <a:pPr marL="0" indent="0">
              <a:buNone/>
            </a:pPr>
            <a:r>
              <a:rPr lang="de-CH" dirty="0"/>
              <a:t>Unsere Quellen waren folgende :</a:t>
            </a:r>
          </a:p>
          <a:p>
            <a:pPr marL="0" indent="0">
              <a:buNone/>
            </a:pPr>
            <a:endParaRPr lang="de-CH" dirty="0"/>
          </a:p>
          <a:p>
            <a:pPr>
              <a:buFont typeface="Calibri" panose="020F0502020204030204" pitchFamily="34" charset="0"/>
              <a:buChar char="­"/>
            </a:pPr>
            <a:r>
              <a:rPr lang="de-CH" dirty="0">
                <a:hlinkClick r:id="rId2"/>
              </a:rPr>
              <a:t>PC Building Simulator</a:t>
            </a:r>
            <a:endParaRPr lang="de-CH" dirty="0"/>
          </a:p>
          <a:p>
            <a:pPr>
              <a:buFont typeface="Calibri" panose="020F0502020204030204" pitchFamily="34" charset="0"/>
              <a:buChar char="­"/>
            </a:pPr>
            <a:r>
              <a:rPr lang="de-CH" dirty="0">
                <a:hlinkClick r:id="rId3"/>
              </a:rPr>
              <a:t>https://rufus.akeo.ie/</a:t>
            </a:r>
            <a:endParaRPr lang="de-CH" dirty="0"/>
          </a:p>
          <a:p>
            <a:pPr marL="0" indent="0">
              <a:buNone/>
            </a:pPr>
            <a:endParaRPr lang="de-CH" dirty="0"/>
          </a:p>
          <a:p>
            <a:pPr marL="0" indent="0">
              <a:buNone/>
            </a:pPr>
            <a:r>
              <a:rPr lang="de-CH" dirty="0"/>
              <a:t>Grundwissen hatten wir schon, ins Detail gehende Informationen haben wir uns selber angeeignet. </a:t>
            </a:r>
          </a:p>
          <a:p>
            <a:pPr marL="0" indent="0">
              <a:buNone/>
            </a:pPr>
            <a:endParaRPr lang="de-CH" dirty="0"/>
          </a:p>
          <a:p>
            <a:pPr marL="0" indent="0">
              <a:buNone/>
            </a:pPr>
            <a:endParaRPr lang="de-CH" dirty="0"/>
          </a:p>
          <a:p>
            <a:pPr marL="0" indent="0">
              <a:buNone/>
            </a:pPr>
            <a:r>
              <a:rPr lang="de-CH" dirty="0"/>
              <a:t> </a:t>
            </a:r>
          </a:p>
        </p:txBody>
      </p:sp>
      <p:sp>
        <p:nvSpPr>
          <p:cNvPr id="4" name="TextBox 3">
            <a:extLst>
              <a:ext uri="{FF2B5EF4-FFF2-40B4-BE49-F238E27FC236}">
                <a16:creationId xmlns:a16="http://schemas.microsoft.com/office/drawing/2014/main" id="{8F33A06D-5287-40E2-A105-4834B47EAB99}"/>
              </a:ext>
            </a:extLst>
          </p:cNvPr>
          <p:cNvSpPr txBox="1"/>
          <p:nvPr/>
        </p:nvSpPr>
        <p:spPr>
          <a:xfrm>
            <a:off x="0" y="-4207"/>
            <a:ext cx="1848904" cy="369332"/>
          </a:xfrm>
          <a:prstGeom prst="rect">
            <a:avLst/>
          </a:prstGeom>
          <a:noFill/>
        </p:spPr>
        <p:txBody>
          <a:bodyPr wrap="none" rtlCol="0">
            <a:spAutoFit/>
          </a:bodyPr>
          <a:lstStyle/>
          <a:p>
            <a:r>
              <a:rPr lang="de-CH" dirty="0">
                <a:solidFill>
                  <a:srgbClr val="FF0000"/>
                </a:solidFill>
                <a:hlinkClick r:id="rId4" action="ppaction://hlinksldjump">
                  <a:extLst>
                    <a:ext uri="{A12FA001-AC4F-418D-AE19-62706E023703}">
                      <ahyp:hlinkClr xmlns:ahyp="http://schemas.microsoft.com/office/drawing/2018/hyperlinkcolor" val="tx"/>
                    </a:ext>
                  </a:extLst>
                </a:hlinkClick>
              </a:rPr>
              <a:t>Inhaltsverzeichnis</a:t>
            </a:r>
            <a:endParaRPr lang="en-NL" dirty="0">
              <a:solidFill>
                <a:srgbClr val="FF0000"/>
              </a:solidFill>
            </a:endParaRPr>
          </a:p>
        </p:txBody>
      </p:sp>
    </p:spTree>
    <p:extLst>
      <p:ext uri="{BB962C8B-B14F-4D97-AF65-F5344CB8AC3E}">
        <p14:creationId xmlns:p14="http://schemas.microsoft.com/office/powerpoint/2010/main" val="2480953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BD01-EC54-4A41-8645-1E29C635F60A}"/>
              </a:ext>
            </a:extLst>
          </p:cNvPr>
          <p:cNvSpPr>
            <a:spLocks noGrp="1"/>
          </p:cNvSpPr>
          <p:nvPr>
            <p:ph type="title"/>
          </p:nvPr>
        </p:nvSpPr>
        <p:spPr/>
        <p:txBody>
          <a:bodyPr/>
          <a:lstStyle/>
          <a:p>
            <a:pPr algn="ctr"/>
            <a:r>
              <a:rPr lang="de-CH" b="1" dirty="0"/>
              <a:t>CPU</a:t>
            </a:r>
            <a:endParaRPr lang="en-NL" b="1" dirty="0"/>
          </a:p>
        </p:txBody>
      </p:sp>
      <p:sp>
        <p:nvSpPr>
          <p:cNvPr id="3" name="Content Placeholder 2">
            <a:extLst>
              <a:ext uri="{FF2B5EF4-FFF2-40B4-BE49-F238E27FC236}">
                <a16:creationId xmlns:a16="http://schemas.microsoft.com/office/drawing/2014/main" id="{0C90E1F7-E8E1-4D35-A598-0F1F5D44EB65}"/>
              </a:ext>
            </a:extLst>
          </p:cNvPr>
          <p:cNvSpPr>
            <a:spLocks noGrp="1"/>
          </p:cNvSpPr>
          <p:nvPr>
            <p:ph idx="1"/>
          </p:nvPr>
        </p:nvSpPr>
        <p:spPr>
          <a:xfrm>
            <a:off x="838200" y="1825625"/>
            <a:ext cx="10515600" cy="4351338"/>
          </a:xfrm>
        </p:spPr>
        <p:txBody>
          <a:bodyPr>
            <a:normAutofit/>
          </a:bodyPr>
          <a:lstStyle/>
          <a:p>
            <a:pPr marL="0" indent="0">
              <a:buNone/>
            </a:pPr>
            <a:r>
              <a:rPr lang="de-CH" dirty="0"/>
              <a:t>		Normalerweise macht man die CPU auf das Motherboard, 		was am leichtesten ausserhalb zu montieren ist. Es sollte 		dringend darauf geschaut werden den passenden Sockel 			zur CPU zu finden. 	</a:t>
            </a:r>
          </a:p>
          <a:p>
            <a:pPr marL="0" indent="0">
              <a:buNone/>
            </a:pPr>
            <a:r>
              <a:rPr lang="de-CH" dirty="0"/>
              <a:t>		Wenn das Motherboard einen LGA 1151 Sockel hat, muss 		die CPU kompatibel sein und genau denselben Sockel 			haben.										Ausserdem sollte man nicht vergessen den kleinen Tropfen 		der Kühlpaste auf die CPU zu machen.</a:t>
            </a:r>
            <a:endParaRPr lang="en-NL" dirty="0"/>
          </a:p>
          <a:p>
            <a:pPr marL="0" indent="0">
              <a:buNone/>
            </a:pPr>
            <a:endParaRPr lang="en-NL" dirty="0"/>
          </a:p>
        </p:txBody>
      </p:sp>
      <p:sp>
        <p:nvSpPr>
          <p:cNvPr id="4" name="TextBox 3">
            <a:extLst>
              <a:ext uri="{FF2B5EF4-FFF2-40B4-BE49-F238E27FC236}">
                <a16:creationId xmlns:a16="http://schemas.microsoft.com/office/drawing/2014/main" id="{C45C06B6-95A9-4ADA-BC49-DDA64F7479B7}"/>
              </a:ext>
            </a:extLst>
          </p:cNvPr>
          <p:cNvSpPr txBox="1"/>
          <p:nvPr/>
        </p:nvSpPr>
        <p:spPr>
          <a:xfrm>
            <a:off x="10928736" y="6311900"/>
            <a:ext cx="1086901" cy="646331"/>
          </a:xfrm>
          <a:prstGeom prst="rect">
            <a:avLst/>
          </a:prstGeom>
          <a:noFill/>
        </p:spPr>
        <p:txBody>
          <a:bodyPr wrap="none" rtlCol="0">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«ZWECK»</a:t>
            </a:r>
            <a:endParaRPr lang="en-NL" dirty="0">
              <a:solidFill>
                <a:srgbClr val="FF0000"/>
              </a:solidFill>
            </a:endParaRPr>
          </a:p>
          <a:p>
            <a:endParaRPr lang="en-NL" dirty="0"/>
          </a:p>
        </p:txBody>
      </p:sp>
      <p:sp>
        <p:nvSpPr>
          <p:cNvPr id="5" name="TextBox 4">
            <a:extLst>
              <a:ext uri="{FF2B5EF4-FFF2-40B4-BE49-F238E27FC236}">
                <a16:creationId xmlns:a16="http://schemas.microsoft.com/office/drawing/2014/main" id="{9CD9D9D8-ACD1-4FE9-ACC6-CAE728CE343D}"/>
              </a:ext>
            </a:extLst>
          </p:cNvPr>
          <p:cNvSpPr txBox="1"/>
          <p:nvPr/>
        </p:nvSpPr>
        <p:spPr>
          <a:xfrm>
            <a:off x="10752375" y="0"/>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
        <p:nvSpPr>
          <p:cNvPr id="6" name="TextBox 5">
            <a:extLst>
              <a:ext uri="{FF2B5EF4-FFF2-40B4-BE49-F238E27FC236}">
                <a16:creationId xmlns:a16="http://schemas.microsoft.com/office/drawing/2014/main" id="{42681883-1BE4-4479-B41E-90A8665FEC96}"/>
              </a:ext>
            </a:extLst>
          </p:cNvPr>
          <p:cNvSpPr txBox="1"/>
          <p:nvPr/>
        </p:nvSpPr>
        <p:spPr>
          <a:xfrm>
            <a:off x="0" y="-4207"/>
            <a:ext cx="1848904" cy="369332"/>
          </a:xfrm>
          <a:prstGeom prst="rect">
            <a:avLst/>
          </a:prstGeom>
          <a:noFill/>
        </p:spPr>
        <p:txBody>
          <a:bodyPr wrap="none" rtlCol="0">
            <a:spAutoFit/>
          </a:bodyPr>
          <a:lstStyle/>
          <a:p>
            <a:r>
              <a:rPr lang="de-CH" dirty="0">
                <a:solidFill>
                  <a:srgbClr val="FF0000"/>
                </a:solidFill>
                <a:hlinkClick r:id="rId4" action="ppaction://hlinksldjump">
                  <a:extLst>
                    <a:ext uri="{A12FA001-AC4F-418D-AE19-62706E023703}">
                      <ahyp:hlinkClr xmlns:ahyp="http://schemas.microsoft.com/office/drawing/2018/hyperlinkcolor" val="tx"/>
                    </a:ext>
                  </a:extLst>
                </a:hlinkClick>
              </a:rPr>
              <a:t>Inhaltsverzeichnis</a:t>
            </a:r>
            <a:endParaRPr lang="en-NL" dirty="0">
              <a:solidFill>
                <a:srgbClr val="FF0000"/>
              </a:solidFill>
            </a:endParaRPr>
          </a:p>
        </p:txBody>
      </p:sp>
    </p:spTree>
    <p:extLst>
      <p:ext uri="{BB962C8B-B14F-4D97-AF65-F5344CB8AC3E}">
        <p14:creationId xmlns:p14="http://schemas.microsoft.com/office/powerpoint/2010/main" val="3543694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BBC6248-06A8-44C4-8E8E-A6E4C7335D7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466" r="1" b="1714"/>
          <a:stretch/>
        </p:blipFill>
        <p:spPr>
          <a:xfrm>
            <a:off x="643467" y="643467"/>
            <a:ext cx="10905066" cy="5571066"/>
          </a:xfrm>
          <a:prstGeom prst="rect">
            <a:avLst/>
          </a:prstGeom>
        </p:spPr>
      </p:pic>
      <p:sp>
        <p:nvSpPr>
          <p:cNvPr id="6" name="Arrow: Curved Left 5">
            <a:extLst>
              <a:ext uri="{FF2B5EF4-FFF2-40B4-BE49-F238E27FC236}">
                <a16:creationId xmlns:a16="http://schemas.microsoft.com/office/drawing/2014/main" id="{50DB12DD-E8D0-46D6-A894-9FC33F813BB0}"/>
              </a:ext>
            </a:extLst>
          </p:cNvPr>
          <p:cNvSpPr/>
          <p:nvPr/>
        </p:nvSpPr>
        <p:spPr>
          <a:xfrm rot="21418136" flipH="1" flipV="1">
            <a:off x="4245649" y="1467770"/>
            <a:ext cx="473172" cy="606461"/>
          </a:xfrm>
          <a:prstGeom prst="curvedLeftArrow">
            <a:avLst>
              <a:gd name="adj1" fmla="val 22955"/>
              <a:gd name="adj2" fmla="val 43975"/>
              <a:gd name="adj3" fmla="val 25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L" dirty="0">
              <a:solidFill>
                <a:schemeClr val="tx1"/>
              </a:solidFill>
            </a:endParaRPr>
          </a:p>
        </p:txBody>
      </p:sp>
      <p:sp>
        <p:nvSpPr>
          <p:cNvPr id="4" name="TextBox 3">
            <a:extLst>
              <a:ext uri="{FF2B5EF4-FFF2-40B4-BE49-F238E27FC236}">
                <a16:creationId xmlns:a16="http://schemas.microsoft.com/office/drawing/2014/main" id="{BE300F76-74A5-4CC7-BB7E-09F77272A1D8}"/>
              </a:ext>
            </a:extLst>
          </p:cNvPr>
          <p:cNvSpPr txBox="1"/>
          <p:nvPr/>
        </p:nvSpPr>
        <p:spPr>
          <a:xfrm>
            <a:off x="10752375" y="0"/>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Tree>
    <p:extLst>
      <p:ext uri="{BB962C8B-B14F-4D97-AF65-F5344CB8AC3E}">
        <p14:creationId xmlns:p14="http://schemas.microsoft.com/office/powerpoint/2010/main" val="1597712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3E3E9-EA95-4967-8B2B-C90F9E752967}"/>
              </a:ext>
            </a:extLst>
          </p:cNvPr>
          <p:cNvSpPr>
            <a:spLocks noGrp="1"/>
          </p:cNvSpPr>
          <p:nvPr>
            <p:ph type="title"/>
          </p:nvPr>
        </p:nvSpPr>
        <p:spPr/>
        <p:txBody>
          <a:bodyPr/>
          <a:lstStyle/>
          <a:p>
            <a:pPr algn="ctr"/>
            <a:r>
              <a:rPr lang="de-CH" b="1" dirty="0"/>
              <a:t>RAM</a:t>
            </a:r>
            <a:endParaRPr lang="en-NL" b="1" dirty="0"/>
          </a:p>
        </p:txBody>
      </p:sp>
      <p:sp>
        <p:nvSpPr>
          <p:cNvPr id="3" name="Content Placeholder 2">
            <a:extLst>
              <a:ext uri="{FF2B5EF4-FFF2-40B4-BE49-F238E27FC236}">
                <a16:creationId xmlns:a16="http://schemas.microsoft.com/office/drawing/2014/main" id="{590044F4-8DF2-41B2-BAB9-D518F191C940}"/>
              </a:ext>
            </a:extLst>
          </p:cNvPr>
          <p:cNvSpPr>
            <a:spLocks noGrp="1"/>
          </p:cNvSpPr>
          <p:nvPr>
            <p:ph idx="1"/>
          </p:nvPr>
        </p:nvSpPr>
        <p:spPr/>
        <p:txBody>
          <a:bodyPr>
            <a:normAutofit/>
          </a:bodyPr>
          <a:lstStyle/>
          <a:p>
            <a:pPr marL="0" indent="0">
              <a:buNone/>
            </a:pPr>
            <a:r>
              <a:rPr lang="de-CH" dirty="0"/>
              <a:t>		Der Arbeitsspeicher sollte ebenfalls schon eingebaut</a:t>
            </a:r>
            <a:endParaRPr lang="en-NL" dirty="0"/>
          </a:p>
          <a:p>
            <a:pPr marL="0" indent="0">
              <a:buNone/>
            </a:pPr>
            <a:r>
              <a:rPr lang="de-CH" dirty="0"/>
              <a:t>		Werden, wenn das Motherboard noch mit der CPU 			ausserhalb</a:t>
            </a:r>
            <a:endParaRPr lang="en-NL" dirty="0"/>
          </a:p>
          <a:p>
            <a:pPr marL="0" indent="0">
              <a:buNone/>
            </a:pPr>
            <a:r>
              <a:rPr lang="de-CH" dirty="0"/>
              <a:t>		Der Case ist. Ebenfalls gibt es hier verschiedene Sockel, 			aber meist sollte es passe, d.h. ein kurzer Blick auf die 			Produktinformationen</a:t>
            </a:r>
            <a:endParaRPr lang="en-NL" dirty="0"/>
          </a:p>
          <a:p>
            <a:pPr marL="0" indent="0">
              <a:buNone/>
            </a:pPr>
            <a:r>
              <a:rPr lang="de-CH" dirty="0"/>
              <a:t>		Müssten reichen. Sie sind rechteckige Karten, welche mit 		der Dünnen, langen Seite voraus in die Slots gesteckt 			werden müssen.</a:t>
            </a:r>
            <a:endParaRPr lang="en-NL" dirty="0"/>
          </a:p>
          <a:p>
            <a:endParaRPr lang="en-NL" dirty="0"/>
          </a:p>
        </p:txBody>
      </p:sp>
      <p:sp>
        <p:nvSpPr>
          <p:cNvPr id="4" name="Rectangle 3">
            <a:extLst>
              <a:ext uri="{FF2B5EF4-FFF2-40B4-BE49-F238E27FC236}">
                <a16:creationId xmlns:a16="http://schemas.microsoft.com/office/drawing/2014/main" id="{5BC159F4-838F-42B2-820B-93B0BCB248EF}"/>
              </a:ext>
            </a:extLst>
          </p:cNvPr>
          <p:cNvSpPr/>
          <p:nvPr/>
        </p:nvSpPr>
        <p:spPr>
          <a:xfrm>
            <a:off x="10810349" y="6308209"/>
            <a:ext cx="1086901" cy="369332"/>
          </a:xfrm>
          <a:prstGeom prst="rect">
            <a:avLst/>
          </a:prstGeom>
        </p:spPr>
        <p:txBody>
          <a:bodyPr wrap="none">
            <a:spAutoFit/>
          </a:bodyPr>
          <a:lstStyle/>
          <a:p>
            <a:r>
              <a:rPr lang="de-CH" dirty="0">
                <a:solidFill>
                  <a:srgbClr val="FF0000"/>
                </a:solidFill>
                <a:hlinkClick r:id="rId2" action="ppaction://hlinksldjump">
                  <a:extLst>
                    <a:ext uri="{A12FA001-AC4F-418D-AE19-62706E023703}">
                      <ahyp:hlinkClr xmlns:ahyp="http://schemas.microsoft.com/office/drawing/2018/hyperlinkcolor" val="tx"/>
                    </a:ext>
                  </a:extLst>
                </a:hlinkClick>
              </a:rPr>
              <a:t>«ZWECK»</a:t>
            </a:r>
            <a:endParaRPr lang="en-NL" dirty="0">
              <a:solidFill>
                <a:srgbClr val="FF0000"/>
              </a:solidFill>
            </a:endParaRPr>
          </a:p>
        </p:txBody>
      </p:sp>
      <p:sp>
        <p:nvSpPr>
          <p:cNvPr id="5" name="TextBox 4">
            <a:extLst>
              <a:ext uri="{FF2B5EF4-FFF2-40B4-BE49-F238E27FC236}">
                <a16:creationId xmlns:a16="http://schemas.microsoft.com/office/drawing/2014/main" id="{F00C0F5C-F345-4B29-BE6E-E40EAF79EABA}"/>
              </a:ext>
            </a:extLst>
          </p:cNvPr>
          <p:cNvSpPr txBox="1"/>
          <p:nvPr/>
        </p:nvSpPr>
        <p:spPr>
          <a:xfrm>
            <a:off x="10752375" y="0"/>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
        <p:nvSpPr>
          <p:cNvPr id="6" name="TextBox 5">
            <a:extLst>
              <a:ext uri="{FF2B5EF4-FFF2-40B4-BE49-F238E27FC236}">
                <a16:creationId xmlns:a16="http://schemas.microsoft.com/office/drawing/2014/main" id="{6C92FFB6-A2AC-4219-A45B-CDB9741AB831}"/>
              </a:ext>
            </a:extLst>
          </p:cNvPr>
          <p:cNvSpPr txBox="1"/>
          <p:nvPr/>
        </p:nvSpPr>
        <p:spPr>
          <a:xfrm>
            <a:off x="0" y="-4207"/>
            <a:ext cx="1848904" cy="369332"/>
          </a:xfrm>
          <a:prstGeom prst="rect">
            <a:avLst/>
          </a:prstGeom>
          <a:noFill/>
        </p:spPr>
        <p:txBody>
          <a:bodyPr wrap="none" rtlCol="0">
            <a:spAutoFit/>
          </a:bodyPr>
          <a:lstStyle/>
          <a:p>
            <a:r>
              <a:rPr lang="de-CH" dirty="0">
                <a:solidFill>
                  <a:srgbClr val="FF0000"/>
                </a:solidFill>
                <a:hlinkClick r:id="rId4" action="ppaction://hlinksldjump">
                  <a:extLst>
                    <a:ext uri="{A12FA001-AC4F-418D-AE19-62706E023703}">
                      <ahyp:hlinkClr xmlns:ahyp="http://schemas.microsoft.com/office/drawing/2018/hyperlinkcolor" val="tx"/>
                    </a:ext>
                  </a:extLst>
                </a:hlinkClick>
              </a:rPr>
              <a:t>Inhaltsverzeichnis</a:t>
            </a:r>
            <a:endParaRPr lang="en-NL" dirty="0">
              <a:solidFill>
                <a:srgbClr val="FF0000"/>
              </a:solidFill>
            </a:endParaRPr>
          </a:p>
        </p:txBody>
      </p:sp>
    </p:spTree>
    <p:extLst>
      <p:ext uri="{BB962C8B-B14F-4D97-AF65-F5344CB8AC3E}">
        <p14:creationId xmlns:p14="http://schemas.microsoft.com/office/powerpoint/2010/main" val="2882159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010BD3-83A4-4433-AE5F-2B2E29220F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79" r="1" b="8701"/>
          <a:stretch/>
        </p:blipFill>
        <p:spPr>
          <a:xfrm>
            <a:off x="643467" y="643467"/>
            <a:ext cx="10905066" cy="5571066"/>
          </a:xfrm>
          <a:prstGeom prst="rect">
            <a:avLst/>
          </a:prstGeom>
        </p:spPr>
      </p:pic>
      <p:sp>
        <p:nvSpPr>
          <p:cNvPr id="6" name="Oval 5">
            <a:extLst>
              <a:ext uri="{FF2B5EF4-FFF2-40B4-BE49-F238E27FC236}">
                <a16:creationId xmlns:a16="http://schemas.microsoft.com/office/drawing/2014/main" id="{61A06572-2986-4D43-84F0-20A62B8A7C7D}"/>
              </a:ext>
            </a:extLst>
          </p:cNvPr>
          <p:cNvSpPr/>
          <p:nvPr/>
        </p:nvSpPr>
        <p:spPr>
          <a:xfrm>
            <a:off x="4958080" y="1639321"/>
            <a:ext cx="311503" cy="34973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7" name="Oval 6">
            <a:extLst>
              <a:ext uri="{FF2B5EF4-FFF2-40B4-BE49-F238E27FC236}">
                <a16:creationId xmlns:a16="http://schemas.microsoft.com/office/drawing/2014/main" id="{6E2123FC-C6FB-447C-B21B-E7B72C9D02F5}"/>
              </a:ext>
            </a:extLst>
          </p:cNvPr>
          <p:cNvSpPr/>
          <p:nvPr/>
        </p:nvSpPr>
        <p:spPr>
          <a:xfrm>
            <a:off x="4986360" y="4519212"/>
            <a:ext cx="311503" cy="34973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8" name="TextBox 7">
            <a:extLst>
              <a:ext uri="{FF2B5EF4-FFF2-40B4-BE49-F238E27FC236}">
                <a16:creationId xmlns:a16="http://schemas.microsoft.com/office/drawing/2014/main" id="{C3269231-F0FE-4DD2-B91C-7CD473E1001C}"/>
              </a:ext>
            </a:extLst>
          </p:cNvPr>
          <p:cNvSpPr txBox="1"/>
          <p:nvPr/>
        </p:nvSpPr>
        <p:spPr>
          <a:xfrm>
            <a:off x="10752375" y="0"/>
            <a:ext cx="1439625" cy="369332"/>
          </a:xfrm>
          <a:prstGeom prst="rect">
            <a:avLst/>
          </a:prstGeom>
          <a:noFill/>
        </p:spPr>
        <p:txBody>
          <a:bodyPr wrap="none" rtlCol="0">
            <a:spAutoFit/>
          </a:bodyPr>
          <a:lstStyle/>
          <a:p>
            <a:r>
              <a:rPr lang="de-CH" dirty="0">
                <a:solidFill>
                  <a:srgbClr val="FF0000"/>
                </a:solidFill>
                <a:hlinkClick r:id="rId3" action="ppaction://hlinksldjump">
                  <a:extLst>
                    <a:ext uri="{A12FA001-AC4F-418D-AE19-62706E023703}">
                      <ahyp:hlinkClr xmlns:ahyp="http://schemas.microsoft.com/office/drawing/2018/hyperlinkcolor" val="tx"/>
                    </a:ext>
                  </a:extLst>
                </a:hlinkClick>
              </a:rPr>
              <a:t>Nächste Folie</a:t>
            </a:r>
            <a:endParaRPr lang="en-NL" dirty="0">
              <a:solidFill>
                <a:srgbClr val="FF0000"/>
              </a:solidFill>
            </a:endParaRPr>
          </a:p>
        </p:txBody>
      </p:sp>
    </p:spTree>
    <p:extLst>
      <p:ext uri="{BB962C8B-B14F-4D97-AF65-F5344CB8AC3E}">
        <p14:creationId xmlns:p14="http://schemas.microsoft.com/office/powerpoint/2010/main" val="3506468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677</Words>
  <Application>Microsoft Office PowerPoint</Application>
  <PresentationFormat>Widescreen</PresentationFormat>
  <Paragraphs>229</Paragraphs>
  <Slides>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Calibri Light</vt:lpstr>
      <vt:lpstr>Wingdings</vt:lpstr>
      <vt:lpstr>Office Theme</vt:lpstr>
      <vt:lpstr>DESKTOP-PC AUFSETZEN</vt:lpstr>
      <vt:lpstr>Inhaltsverzeichnis</vt:lpstr>
      <vt:lpstr>Case</vt:lpstr>
      <vt:lpstr>Motherboard</vt:lpstr>
      <vt:lpstr>PowerPoint Presentation</vt:lpstr>
      <vt:lpstr>CPU</vt:lpstr>
      <vt:lpstr>PowerPoint Presentation</vt:lpstr>
      <vt:lpstr>RAM</vt:lpstr>
      <vt:lpstr>PowerPoint Presentation</vt:lpstr>
      <vt:lpstr>Kühler</vt:lpstr>
      <vt:lpstr>PowerPoint Presentation</vt:lpstr>
      <vt:lpstr>Power Supply</vt:lpstr>
      <vt:lpstr>PowerPoint Presentation</vt:lpstr>
      <vt:lpstr>PowerPoint Presentation</vt:lpstr>
      <vt:lpstr>HDD/SSD</vt:lpstr>
      <vt:lpstr>PowerPoint Presentation</vt:lpstr>
      <vt:lpstr>PowerPoint Presentation</vt:lpstr>
      <vt:lpstr>CD/DVD Laufwerk</vt:lpstr>
      <vt:lpstr>Grafikkarte</vt:lpstr>
      <vt:lpstr>PowerPoint Presentation</vt:lpstr>
      <vt:lpstr>BOOTEN</vt:lpstr>
      <vt:lpstr>PowerPoint Presentation</vt:lpstr>
      <vt:lpstr>SIE BRAUCHEN:</vt:lpstr>
      <vt:lpstr>BOOTEN</vt:lpstr>
      <vt:lpstr>ENDE DER PRÄSENTATION</vt:lpstr>
      <vt:lpstr>Kabelmanagement Kühlung </vt:lpstr>
      <vt:lpstr>Kabelmanagement Motherboard </vt:lpstr>
      <vt:lpstr>Kabelmanagement Grafikkarte </vt:lpstr>
      <vt:lpstr>Kabelmanagement HDD </vt:lpstr>
      <vt:lpstr>Kabelmanagement Hdd </vt:lpstr>
      <vt:lpstr>PowerPoint Presentation</vt:lpstr>
      <vt:lpstr>PowerPoint Presentation</vt:lpstr>
      <vt:lpstr>Kabelmanagement Kühler </vt:lpstr>
      <vt:lpstr>Kabelmanagement Motherboard </vt:lpstr>
      <vt:lpstr>Kabelmanagement Motherboard </vt:lpstr>
      <vt:lpstr>Kabelmanagement Motherboard </vt:lpstr>
      <vt:lpstr>CASE</vt:lpstr>
      <vt:lpstr>Motherboard</vt:lpstr>
      <vt:lpstr>CPU</vt:lpstr>
      <vt:lpstr>RAM</vt:lpstr>
      <vt:lpstr>Kühler</vt:lpstr>
      <vt:lpstr>Power Supply</vt:lpstr>
      <vt:lpstr>HDD/SSD</vt:lpstr>
      <vt:lpstr>DVD/CD Rom Laufwerk</vt:lpstr>
      <vt:lpstr>Grafikkarte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QUELLEN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DESKTOP-PC AUFSETZEN</dc:title>
  <dc:creator>Norbert Heldner</dc:creator>
  <cp:lastModifiedBy>Norbert Heldner</cp:lastModifiedBy>
  <cp:revision>43</cp:revision>
  <dcterms:created xsi:type="dcterms:W3CDTF">2018-08-29T13:39:04Z</dcterms:created>
  <dcterms:modified xsi:type="dcterms:W3CDTF">2018-09-12T09:49:26Z</dcterms:modified>
</cp:coreProperties>
</file>