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3" r:id="rId9"/>
    <p:sldId id="264"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125" d="100"/>
          <a:sy n="125" d="100"/>
        </p:scale>
        <p:origin x="2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1D04ED-9B29-4E6C-9E51-0DC1195EC952}"/>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30D62A37-2CB5-4CEC-AAAD-07069FF9DD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F83A2D65-44A4-4CE1-9AE8-C6052AE43799}"/>
              </a:ext>
            </a:extLst>
          </p:cNvPr>
          <p:cNvSpPr>
            <a:spLocks noGrp="1"/>
          </p:cNvSpPr>
          <p:nvPr>
            <p:ph type="dt" sz="half" idx="10"/>
          </p:nvPr>
        </p:nvSpPr>
        <p:spPr/>
        <p:txBody>
          <a:bodyPr/>
          <a:lstStyle/>
          <a:p>
            <a:fld id="{BC981FF4-5DFE-4D69-BDA5-C07E85EAA9B4}" type="datetimeFigureOut">
              <a:rPr lang="de-CH" smtClean="0"/>
              <a:t>05.09.2018</a:t>
            </a:fld>
            <a:endParaRPr lang="de-CH"/>
          </a:p>
        </p:txBody>
      </p:sp>
      <p:sp>
        <p:nvSpPr>
          <p:cNvPr id="5" name="Fußzeilenplatzhalter 4">
            <a:extLst>
              <a:ext uri="{FF2B5EF4-FFF2-40B4-BE49-F238E27FC236}">
                <a16:creationId xmlns:a16="http://schemas.microsoft.com/office/drawing/2014/main" id="{632DB50D-E787-4357-B0E0-01591381F867}"/>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9FC68787-6C96-4790-B9AF-A33FA2FEBF60}"/>
              </a:ext>
            </a:extLst>
          </p:cNvPr>
          <p:cNvSpPr>
            <a:spLocks noGrp="1"/>
          </p:cNvSpPr>
          <p:nvPr>
            <p:ph type="sldNum" sz="quarter" idx="12"/>
          </p:nvPr>
        </p:nvSpPr>
        <p:spPr/>
        <p:txBody>
          <a:bodyPr/>
          <a:lstStyle/>
          <a:p>
            <a:fld id="{0841A490-8A90-42CC-A290-72A5C1B03D35}" type="slidenum">
              <a:rPr lang="de-CH" smtClean="0"/>
              <a:t>‹Nr.›</a:t>
            </a:fld>
            <a:endParaRPr lang="de-CH"/>
          </a:p>
        </p:txBody>
      </p:sp>
    </p:spTree>
    <p:extLst>
      <p:ext uri="{BB962C8B-B14F-4D97-AF65-F5344CB8AC3E}">
        <p14:creationId xmlns:p14="http://schemas.microsoft.com/office/powerpoint/2010/main" val="1104808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0E6999-E812-45E1-88BB-C5DAE1378119}"/>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C8880C96-6D00-4918-9D3E-F49EF21E20F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C90112F6-0ADA-4C93-8ECF-B9CF62495B62}"/>
              </a:ext>
            </a:extLst>
          </p:cNvPr>
          <p:cNvSpPr>
            <a:spLocks noGrp="1"/>
          </p:cNvSpPr>
          <p:nvPr>
            <p:ph type="dt" sz="half" idx="10"/>
          </p:nvPr>
        </p:nvSpPr>
        <p:spPr/>
        <p:txBody>
          <a:bodyPr/>
          <a:lstStyle/>
          <a:p>
            <a:fld id="{BC981FF4-5DFE-4D69-BDA5-C07E85EAA9B4}" type="datetimeFigureOut">
              <a:rPr lang="de-CH" smtClean="0"/>
              <a:t>05.09.2018</a:t>
            </a:fld>
            <a:endParaRPr lang="de-CH"/>
          </a:p>
        </p:txBody>
      </p:sp>
      <p:sp>
        <p:nvSpPr>
          <p:cNvPr id="5" name="Fußzeilenplatzhalter 4">
            <a:extLst>
              <a:ext uri="{FF2B5EF4-FFF2-40B4-BE49-F238E27FC236}">
                <a16:creationId xmlns:a16="http://schemas.microsoft.com/office/drawing/2014/main" id="{D20D9291-59E7-4231-8882-90DE4218CC73}"/>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44391068-C5EB-4461-BD5A-9900370DD88F}"/>
              </a:ext>
            </a:extLst>
          </p:cNvPr>
          <p:cNvSpPr>
            <a:spLocks noGrp="1"/>
          </p:cNvSpPr>
          <p:nvPr>
            <p:ph type="sldNum" sz="quarter" idx="12"/>
          </p:nvPr>
        </p:nvSpPr>
        <p:spPr/>
        <p:txBody>
          <a:bodyPr/>
          <a:lstStyle/>
          <a:p>
            <a:fld id="{0841A490-8A90-42CC-A290-72A5C1B03D35}" type="slidenum">
              <a:rPr lang="de-CH" smtClean="0"/>
              <a:t>‹Nr.›</a:t>
            </a:fld>
            <a:endParaRPr lang="de-CH"/>
          </a:p>
        </p:txBody>
      </p:sp>
    </p:spTree>
    <p:extLst>
      <p:ext uri="{BB962C8B-B14F-4D97-AF65-F5344CB8AC3E}">
        <p14:creationId xmlns:p14="http://schemas.microsoft.com/office/powerpoint/2010/main" val="2382974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8AB2561-1DE6-4F9F-A571-691D419131CF}"/>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F6403B8C-70C9-4C26-A56A-3779904B1AF5}"/>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994685D-35F3-4C57-9D31-E68A474C74B3}"/>
              </a:ext>
            </a:extLst>
          </p:cNvPr>
          <p:cNvSpPr>
            <a:spLocks noGrp="1"/>
          </p:cNvSpPr>
          <p:nvPr>
            <p:ph type="dt" sz="half" idx="10"/>
          </p:nvPr>
        </p:nvSpPr>
        <p:spPr/>
        <p:txBody>
          <a:bodyPr/>
          <a:lstStyle/>
          <a:p>
            <a:fld id="{BC981FF4-5DFE-4D69-BDA5-C07E85EAA9B4}" type="datetimeFigureOut">
              <a:rPr lang="de-CH" smtClean="0"/>
              <a:t>05.09.2018</a:t>
            </a:fld>
            <a:endParaRPr lang="de-CH"/>
          </a:p>
        </p:txBody>
      </p:sp>
      <p:sp>
        <p:nvSpPr>
          <p:cNvPr id="5" name="Fußzeilenplatzhalter 4">
            <a:extLst>
              <a:ext uri="{FF2B5EF4-FFF2-40B4-BE49-F238E27FC236}">
                <a16:creationId xmlns:a16="http://schemas.microsoft.com/office/drawing/2014/main" id="{235A0DE0-EB52-4C05-9697-CA96D009072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264EBFCD-8C77-41CE-95DF-B4388620171A}"/>
              </a:ext>
            </a:extLst>
          </p:cNvPr>
          <p:cNvSpPr>
            <a:spLocks noGrp="1"/>
          </p:cNvSpPr>
          <p:nvPr>
            <p:ph type="sldNum" sz="quarter" idx="12"/>
          </p:nvPr>
        </p:nvSpPr>
        <p:spPr/>
        <p:txBody>
          <a:bodyPr/>
          <a:lstStyle/>
          <a:p>
            <a:fld id="{0841A490-8A90-42CC-A290-72A5C1B03D35}" type="slidenum">
              <a:rPr lang="de-CH" smtClean="0"/>
              <a:t>‹Nr.›</a:t>
            </a:fld>
            <a:endParaRPr lang="de-CH"/>
          </a:p>
        </p:txBody>
      </p:sp>
    </p:spTree>
    <p:extLst>
      <p:ext uri="{BB962C8B-B14F-4D97-AF65-F5344CB8AC3E}">
        <p14:creationId xmlns:p14="http://schemas.microsoft.com/office/powerpoint/2010/main" val="1164752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AEFF39-ADCD-4537-B857-C2830ADA3C47}"/>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DC100325-A520-4319-B4AA-D182C480113A}"/>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6AD40137-7BD9-4FCA-83E7-6DA3FF3EB91C}"/>
              </a:ext>
            </a:extLst>
          </p:cNvPr>
          <p:cNvSpPr>
            <a:spLocks noGrp="1"/>
          </p:cNvSpPr>
          <p:nvPr>
            <p:ph type="dt" sz="half" idx="10"/>
          </p:nvPr>
        </p:nvSpPr>
        <p:spPr/>
        <p:txBody>
          <a:bodyPr/>
          <a:lstStyle/>
          <a:p>
            <a:fld id="{BC981FF4-5DFE-4D69-BDA5-C07E85EAA9B4}" type="datetimeFigureOut">
              <a:rPr lang="de-CH" smtClean="0"/>
              <a:t>05.09.2018</a:t>
            </a:fld>
            <a:endParaRPr lang="de-CH"/>
          </a:p>
        </p:txBody>
      </p:sp>
      <p:sp>
        <p:nvSpPr>
          <p:cNvPr id="5" name="Fußzeilenplatzhalter 4">
            <a:extLst>
              <a:ext uri="{FF2B5EF4-FFF2-40B4-BE49-F238E27FC236}">
                <a16:creationId xmlns:a16="http://schemas.microsoft.com/office/drawing/2014/main" id="{19BB4584-A606-40F0-BFFB-D2AB9E219257}"/>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F09F6D07-E287-49D5-B141-8D2E1181BD4F}"/>
              </a:ext>
            </a:extLst>
          </p:cNvPr>
          <p:cNvSpPr>
            <a:spLocks noGrp="1"/>
          </p:cNvSpPr>
          <p:nvPr>
            <p:ph type="sldNum" sz="quarter" idx="12"/>
          </p:nvPr>
        </p:nvSpPr>
        <p:spPr/>
        <p:txBody>
          <a:bodyPr/>
          <a:lstStyle/>
          <a:p>
            <a:fld id="{0841A490-8A90-42CC-A290-72A5C1B03D35}" type="slidenum">
              <a:rPr lang="de-CH" smtClean="0"/>
              <a:t>‹Nr.›</a:t>
            </a:fld>
            <a:endParaRPr lang="de-CH"/>
          </a:p>
        </p:txBody>
      </p:sp>
    </p:spTree>
    <p:extLst>
      <p:ext uri="{BB962C8B-B14F-4D97-AF65-F5344CB8AC3E}">
        <p14:creationId xmlns:p14="http://schemas.microsoft.com/office/powerpoint/2010/main" val="1935741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353958-58E3-4DAF-BD43-AB95B465143F}"/>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F242CDDC-FFCD-4D79-9C18-96890386C9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31C7864-631B-499A-8318-71755DF7819F}"/>
              </a:ext>
            </a:extLst>
          </p:cNvPr>
          <p:cNvSpPr>
            <a:spLocks noGrp="1"/>
          </p:cNvSpPr>
          <p:nvPr>
            <p:ph type="dt" sz="half" idx="10"/>
          </p:nvPr>
        </p:nvSpPr>
        <p:spPr/>
        <p:txBody>
          <a:bodyPr/>
          <a:lstStyle/>
          <a:p>
            <a:fld id="{BC981FF4-5DFE-4D69-BDA5-C07E85EAA9B4}" type="datetimeFigureOut">
              <a:rPr lang="de-CH" smtClean="0"/>
              <a:t>05.09.2018</a:t>
            </a:fld>
            <a:endParaRPr lang="de-CH"/>
          </a:p>
        </p:txBody>
      </p:sp>
      <p:sp>
        <p:nvSpPr>
          <p:cNvPr id="5" name="Fußzeilenplatzhalter 4">
            <a:extLst>
              <a:ext uri="{FF2B5EF4-FFF2-40B4-BE49-F238E27FC236}">
                <a16:creationId xmlns:a16="http://schemas.microsoft.com/office/drawing/2014/main" id="{3DBB42C9-93CA-42E8-93AD-A6CD3A462921}"/>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5B398D8C-F345-4240-A08B-030480994A15}"/>
              </a:ext>
            </a:extLst>
          </p:cNvPr>
          <p:cNvSpPr>
            <a:spLocks noGrp="1"/>
          </p:cNvSpPr>
          <p:nvPr>
            <p:ph type="sldNum" sz="quarter" idx="12"/>
          </p:nvPr>
        </p:nvSpPr>
        <p:spPr/>
        <p:txBody>
          <a:bodyPr/>
          <a:lstStyle/>
          <a:p>
            <a:fld id="{0841A490-8A90-42CC-A290-72A5C1B03D35}" type="slidenum">
              <a:rPr lang="de-CH" smtClean="0"/>
              <a:t>‹Nr.›</a:t>
            </a:fld>
            <a:endParaRPr lang="de-CH"/>
          </a:p>
        </p:txBody>
      </p:sp>
    </p:spTree>
    <p:extLst>
      <p:ext uri="{BB962C8B-B14F-4D97-AF65-F5344CB8AC3E}">
        <p14:creationId xmlns:p14="http://schemas.microsoft.com/office/powerpoint/2010/main" val="437024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112DA4-6CDC-4FBD-B469-B9570848F740}"/>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7EBA64A1-C38B-4D85-BEDE-538B7F625E56}"/>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0E7EEB77-617E-4B23-9BB0-3A50294EEA8F}"/>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B4E060A6-5085-48BF-B271-A4F761BBAFB0}"/>
              </a:ext>
            </a:extLst>
          </p:cNvPr>
          <p:cNvSpPr>
            <a:spLocks noGrp="1"/>
          </p:cNvSpPr>
          <p:nvPr>
            <p:ph type="dt" sz="half" idx="10"/>
          </p:nvPr>
        </p:nvSpPr>
        <p:spPr/>
        <p:txBody>
          <a:bodyPr/>
          <a:lstStyle/>
          <a:p>
            <a:fld id="{BC981FF4-5DFE-4D69-BDA5-C07E85EAA9B4}" type="datetimeFigureOut">
              <a:rPr lang="de-CH" smtClean="0"/>
              <a:t>05.09.2018</a:t>
            </a:fld>
            <a:endParaRPr lang="de-CH"/>
          </a:p>
        </p:txBody>
      </p:sp>
      <p:sp>
        <p:nvSpPr>
          <p:cNvPr id="6" name="Fußzeilenplatzhalter 5">
            <a:extLst>
              <a:ext uri="{FF2B5EF4-FFF2-40B4-BE49-F238E27FC236}">
                <a16:creationId xmlns:a16="http://schemas.microsoft.com/office/drawing/2014/main" id="{FD382483-F4E5-4AAB-90DB-EE6A948B1683}"/>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9D38CFA1-F9C2-4D54-AA35-5962D44DE1F9}"/>
              </a:ext>
            </a:extLst>
          </p:cNvPr>
          <p:cNvSpPr>
            <a:spLocks noGrp="1"/>
          </p:cNvSpPr>
          <p:nvPr>
            <p:ph type="sldNum" sz="quarter" idx="12"/>
          </p:nvPr>
        </p:nvSpPr>
        <p:spPr/>
        <p:txBody>
          <a:bodyPr/>
          <a:lstStyle/>
          <a:p>
            <a:fld id="{0841A490-8A90-42CC-A290-72A5C1B03D35}" type="slidenum">
              <a:rPr lang="de-CH" smtClean="0"/>
              <a:t>‹Nr.›</a:t>
            </a:fld>
            <a:endParaRPr lang="de-CH"/>
          </a:p>
        </p:txBody>
      </p:sp>
    </p:spTree>
    <p:extLst>
      <p:ext uri="{BB962C8B-B14F-4D97-AF65-F5344CB8AC3E}">
        <p14:creationId xmlns:p14="http://schemas.microsoft.com/office/powerpoint/2010/main" val="1412315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763DB7-7472-493B-BB5C-E4451AA55776}"/>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3B47C7D4-C767-46D3-BC57-0684180AC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B43D6F41-65B6-4E54-901C-9B6D019D98C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096C0758-96A7-42CB-B7A3-BD4DDA8F63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F407A4EB-96B0-4AE5-B906-731DDA5D742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70E8679D-770B-4E3A-96B8-4354D2A5D36C}"/>
              </a:ext>
            </a:extLst>
          </p:cNvPr>
          <p:cNvSpPr>
            <a:spLocks noGrp="1"/>
          </p:cNvSpPr>
          <p:nvPr>
            <p:ph type="dt" sz="half" idx="10"/>
          </p:nvPr>
        </p:nvSpPr>
        <p:spPr/>
        <p:txBody>
          <a:bodyPr/>
          <a:lstStyle/>
          <a:p>
            <a:fld id="{BC981FF4-5DFE-4D69-BDA5-C07E85EAA9B4}" type="datetimeFigureOut">
              <a:rPr lang="de-CH" smtClean="0"/>
              <a:t>05.09.2018</a:t>
            </a:fld>
            <a:endParaRPr lang="de-CH"/>
          </a:p>
        </p:txBody>
      </p:sp>
      <p:sp>
        <p:nvSpPr>
          <p:cNvPr id="8" name="Fußzeilenplatzhalter 7">
            <a:extLst>
              <a:ext uri="{FF2B5EF4-FFF2-40B4-BE49-F238E27FC236}">
                <a16:creationId xmlns:a16="http://schemas.microsoft.com/office/drawing/2014/main" id="{ECA21BEB-132D-4F4F-BA2E-EDD07BB483D5}"/>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EA7D4654-08C3-43E6-8951-462FD3CB9D9B}"/>
              </a:ext>
            </a:extLst>
          </p:cNvPr>
          <p:cNvSpPr>
            <a:spLocks noGrp="1"/>
          </p:cNvSpPr>
          <p:nvPr>
            <p:ph type="sldNum" sz="quarter" idx="12"/>
          </p:nvPr>
        </p:nvSpPr>
        <p:spPr/>
        <p:txBody>
          <a:bodyPr/>
          <a:lstStyle/>
          <a:p>
            <a:fld id="{0841A490-8A90-42CC-A290-72A5C1B03D35}" type="slidenum">
              <a:rPr lang="de-CH" smtClean="0"/>
              <a:t>‹Nr.›</a:t>
            </a:fld>
            <a:endParaRPr lang="de-CH"/>
          </a:p>
        </p:txBody>
      </p:sp>
    </p:spTree>
    <p:extLst>
      <p:ext uri="{BB962C8B-B14F-4D97-AF65-F5344CB8AC3E}">
        <p14:creationId xmlns:p14="http://schemas.microsoft.com/office/powerpoint/2010/main" val="1271022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D49286-5133-4281-95D3-433549496537}"/>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5B7F535C-61C0-4646-9E34-EF90D3CF9FBD}"/>
              </a:ext>
            </a:extLst>
          </p:cNvPr>
          <p:cNvSpPr>
            <a:spLocks noGrp="1"/>
          </p:cNvSpPr>
          <p:nvPr>
            <p:ph type="dt" sz="half" idx="10"/>
          </p:nvPr>
        </p:nvSpPr>
        <p:spPr/>
        <p:txBody>
          <a:bodyPr/>
          <a:lstStyle/>
          <a:p>
            <a:fld id="{BC981FF4-5DFE-4D69-BDA5-C07E85EAA9B4}" type="datetimeFigureOut">
              <a:rPr lang="de-CH" smtClean="0"/>
              <a:t>05.09.2018</a:t>
            </a:fld>
            <a:endParaRPr lang="de-CH"/>
          </a:p>
        </p:txBody>
      </p:sp>
      <p:sp>
        <p:nvSpPr>
          <p:cNvPr id="4" name="Fußzeilenplatzhalter 3">
            <a:extLst>
              <a:ext uri="{FF2B5EF4-FFF2-40B4-BE49-F238E27FC236}">
                <a16:creationId xmlns:a16="http://schemas.microsoft.com/office/drawing/2014/main" id="{CCE87A8A-C290-406D-89BB-3112A0339178}"/>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32D0A8AB-2BEA-49FB-8E69-B9AEBE48BD61}"/>
              </a:ext>
            </a:extLst>
          </p:cNvPr>
          <p:cNvSpPr>
            <a:spLocks noGrp="1"/>
          </p:cNvSpPr>
          <p:nvPr>
            <p:ph type="sldNum" sz="quarter" idx="12"/>
          </p:nvPr>
        </p:nvSpPr>
        <p:spPr/>
        <p:txBody>
          <a:bodyPr/>
          <a:lstStyle/>
          <a:p>
            <a:fld id="{0841A490-8A90-42CC-A290-72A5C1B03D35}" type="slidenum">
              <a:rPr lang="de-CH" smtClean="0"/>
              <a:t>‹Nr.›</a:t>
            </a:fld>
            <a:endParaRPr lang="de-CH"/>
          </a:p>
        </p:txBody>
      </p:sp>
    </p:spTree>
    <p:extLst>
      <p:ext uri="{BB962C8B-B14F-4D97-AF65-F5344CB8AC3E}">
        <p14:creationId xmlns:p14="http://schemas.microsoft.com/office/powerpoint/2010/main" val="2609328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A94BD443-27D9-4610-970E-8B3E12B31E4D}"/>
              </a:ext>
            </a:extLst>
          </p:cNvPr>
          <p:cNvSpPr>
            <a:spLocks noGrp="1"/>
          </p:cNvSpPr>
          <p:nvPr>
            <p:ph type="dt" sz="half" idx="10"/>
          </p:nvPr>
        </p:nvSpPr>
        <p:spPr/>
        <p:txBody>
          <a:bodyPr/>
          <a:lstStyle/>
          <a:p>
            <a:fld id="{BC981FF4-5DFE-4D69-BDA5-C07E85EAA9B4}" type="datetimeFigureOut">
              <a:rPr lang="de-CH" smtClean="0"/>
              <a:t>05.09.2018</a:t>
            </a:fld>
            <a:endParaRPr lang="de-CH"/>
          </a:p>
        </p:txBody>
      </p:sp>
      <p:sp>
        <p:nvSpPr>
          <p:cNvPr id="3" name="Fußzeilenplatzhalter 2">
            <a:extLst>
              <a:ext uri="{FF2B5EF4-FFF2-40B4-BE49-F238E27FC236}">
                <a16:creationId xmlns:a16="http://schemas.microsoft.com/office/drawing/2014/main" id="{423C6B94-2473-472A-9395-C36F50E80D08}"/>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5D7662EA-0F4C-4A37-8922-EAE2701D7069}"/>
              </a:ext>
            </a:extLst>
          </p:cNvPr>
          <p:cNvSpPr>
            <a:spLocks noGrp="1"/>
          </p:cNvSpPr>
          <p:nvPr>
            <p:ph type="sldNum" sz="quarter" idx="12"/>
          </p:nvPr>
        </p:nvSpPr>
        <p:spPr/>
        <p:txBody>
          <a:bodyPr/>
          <a:lstStyle/>
          <a:p>
            <a:fld id="{0841A490-8A90-42CC-A290-72A5C1B03D35}" type="slidenum">
              <a:rPr lang="de-CH" smtClean="0"/>
              <a:t>‹Nr.›</a:t>
            </a:fld>
            <a:endParaRPr lang="de-CH"/>
          </a:p>
        </p:txBody>
      </p:sp>
    </p:spTree>
    <p:extLst>
      <p:ext uri="{BB962C8B-B14F-4D97-AF65-F5344CB8AC3E}">
        <p14:creationId xmlns:p14="http://schemas.microsoft.com/office/powerpoint/2010/main" val="1768546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FF592D-CF6A-4C8B-9842-F000AC972F0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7D286F30-8649-4DFF-A978-9AEF8F700D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DCDE00FE-5774-4324-A475-368F593777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59D0FC-3427-46BA-94DB-5161F8A003DC}"/>
              </a:ext>
            </a:extLst>
          </p:cNvPr>
          <p:cNvSpPr>
            <a:spLocks noGrp="1"/>
          </p:cNvSpPr>
          <p:nvPr>
            <p:ph type="dt" sz="half" idx="10"/>
          </p:nvPr>
        </p:nvSpPr>
        <p:spPr/>
        <p:txBody>
          <a:bodyPr/>
          <a:lstStyle/>
          <a:p>
            <a:fld id="{BC981FF4-5DFE-4D69-BDA5-C07E85EAA9B4}" type="datetimeFigureOut">
              <a:rPr lang="de-CH" smtClean="0"/>
              <a:t>05.09.2018</a:t>
            </a:fld>
            <a:endParaRPr lang="de-CH"/>
          </a:p>
        </p:txBody>
      </p:sp>
      <p:sp>
        <p:nvSpPr>
          <p:cNvPr id="6" name="Fußzeilenplatzhalter 5">
            <a:extLst>
              <a:ext uri="{FF2B5EF4-FFF2-40B4-BE49-F238E27FC236}">
                <a16:creationId xmlns:a16="http://schemas.microsoft.com/office/drawing/2014/main" id="{38881373-3E87-449C-8ED2-707F42CCA2CA}"/>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C3B145DC-9844-4A56-AE4E-2FEAC7F8DC96}"/>
              </a:ext>
            </a:extLst>
          </p:cNvPr>
          <p:cNvSpPr>
            <a:spLocks noGrp="1"/>
          </p:cNvSpPr>
          <p:nvPr>
            <p:ph type="sldNum" sz="quarter" idx="12"/>
          </p:nvPr>
        </p:nvSpPr>
        <p:spPr/>
        <p:txBody>
          <a:bodyPr/>
          <a:lstStyle/>
          <a:p>
            <a:fld id="{0841A490-8A90-42CC-A290-72A5C1B03D35}" type="slidenum">
              <a:rPr lang="de-CH" smtClean="0"/>
              <a:t>‹Nr.›</a:t>
            </a:fld>
            <a:endParaRPr lang="de-CH"/>
          </a:p>
        </p:txBody>
      </p:sp>
    </p:spTree>
    <p:extLst>
      <p:ext uri="{BB962C8B-B14F-4D97-AF65-F5344CB8AC3E}">
        <p14:creationId xmlns:p14="http://schemas.microsoft.com/office/powerpoint/2010/main" val="1460381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4E6968-B43B-4AE8-BE20-D6E8E06ED65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6E85A25D-5986-4C80-8653-1ADB310A20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4017EE02-334A-486F-9D66-5B0D3B2BB2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FE10745-23F3-410E-B6C7-421AED6070BA}"/>
              </a:ext>
            </a:extLst>
          </p:cNvPr>
          <p:cNvSpPr>
            <a:spLocks noGrp="1"/>
          </p:cNvSpPr>
          <p:nvPr>
            <p:ph type="dt" sz="half" idx="10"/>
          </p:nvPr>
        </p:nvSpPr>
        <p:spPr/>
        <p:txBody>
          <a:bodyPr/>
          <a:lstStyle/>
          <a:p>
            <a:fld id="{BC981FF4-5DFE-4D69-BDA5-C07E85EAA9B4}" type="datetimeFigureOut">
              <a:rPr lang="de-CH" smtClean="0"/>
              <a:t>05.09.2018</a:t>
            </a:fld>
            <a:endParaRPr lang="de-CH"/>
          </a:p>
        </p:txBody>
      </p:sp>
      <p:sp>
        <p:nvSpPr>
          <p:cNvPr id="6" name="Fußzeilenplatzhalter 5">
            <a:extLst>
              <a:ext uri="{FF2B5EF4-FFF2-40B4-BE49-F238E27FC236}">
                <a16:creationId xmlns:a16="http://schemas.microsoft.com/office/drawing/2014/main" id="{8768A250-495B-4056-A512-2D407BBF783D}"/>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4D218BEC-6CEF-4C5B-AD6B-1424E0C9F62F}"/>
              </a:ext>
            </a:extLst>
          </p:cNvPr>
          <p:cNvSpPr>
            <a:spLocks noGrp="1"/>
          </p:cNvSpPr>
          <p:nvPr>
            <p:ph type="sldNum" sz="quarter" idx="12"/>
          </p:nvPr>
        </p:nvSpPr>
        <p:spPr/>
        <p:txBody>
          <a:bodyPr/>
          <a:lstStyle/>
          <a:p>
            <a:fld id="{0841A490-8A90-42CC-A290-72A5C1B03D35}" type="slidenum">
              <a:rPr lang="de-CH" smtClean="0"/>
              <a:t>‹Nr.›</a:t>
            </a:fld>
            <a:endParaRPr lang="de-CH"/>
          </a:p>
        </p:txBody>
      </p:sp>
    </p:spTree>
    <p:extLst>
      <p:ext uri="{BB962C8B-B14F-4D97-AF65-F5344CB8AC3E}">
        <p14:creationId xmlns:p14="http://schemas.microsoft.com/office/powerpoint/2010/main" val="1182446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1A7078F-6B6F-49F1-B8BB-F7628AB589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FFB1CA8D-E962-4995-AC91-D00155FD8F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0B632FE-CB93-43D3-A24E-F272463BF0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981FF4-5DFE-4D69-BDA5-C07E85EAA9B4}" type="datetimeFigureOut">
              <a:rPr lang="de-CH" smtClean="0"/>
              <a:t>05.09.2018</a:t>
            </a:fld>
            <a:endParaRPr lang="de-CH"/>
          </a:p>
        </p:txBody>
      </p:sp>
      <p:sp>
        <p:nvSpPr>
          <p:cNvPr id="5" name="Fußzeilenplatzhalter 4">
            <a:extLst>
              <a:ext uri="{FF2B5EF4-FFF2-40B4-BE49-F238E27FC236}">
                <a16:creationId xmlns:a16="http://schemas.microsoft.com/office/drawing/2014/main" id="{239D75D5-AFB9-45D3-9C9C-263903E820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FBE42561-E4D4-4FFA-9AC8-A2202FDCCD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41A490-8A90-42CC-A290-72A5C1B03D35}" type="slidenum">
              <a:rPr lang="de-CH" smtClean="0"/>
              <a:t>‹Nr.›</a:t>
            </a:fld>
            <a:endParaRPr lang="de-CH"/>
          </a:p>
        </p:txBody>
      </p:sp>
    </p:spTree>
    <p:extLst>
      <p:ext uri="{BB962C8B-B14F-4D97-AF65-F5344CB8AC3E}">
        <p14:creationId xmlns:p14="http://schemas.microsoft.com/office/powerpoint/2010/main" val="37267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F8D4ED-240E-4243-8611-E2F67DF08F59}"/>
              </a:ext>
            </a:extLst>
          </p:cNvPr>
          <p:cNvSpPr>
            <a:spLocks noGrp="1"/>
          </p:cNvSpPr>
          <p:nvPr>
            <p:ph type="ctrTitle"/>
          </p:nvPr>
        </p:nvSpPr>
        <p:spPr/>
        <p:txBody>
          <a:bodyPr/>
          <a:lstStyle/>
          <a:p>
            <a:r>
              <a:rPr lang="de-CH" dirty="0">
                <a:latin typeface="+mn-lt"/>
              </a:rPr>
              <a:t>Die Komponenten  </a:t>
            </a:r>
          </a:p>
        </p:txBody>
      </p:sp>
      <p:sp>
        <p:nvSpPr>
          <p:cNvPr id="3" name="Untertitel 2">
            <a:extLst>
              <a:ext uri="{FF2B5EF4-FFF2-40B4-BE49-F238E27FC236}">
                <a16:creationId xmlns:a16="http://schemas.microsoft.com/office/drawing/2014/main" id="{36711044-CCBA-4AA1-8B61-3ACDD9EAC620}"/>
              </a:ext>
            </a:extLst>
          </p:cNvPr>
          <p:cNvSpPr>
            <a:spLocks noGrp="1"/>
          </p:cNvSpPr>
          <p:nvPr>
            <p:ph type="subTitle" idx="1"/>
          </p:nvPr>
        </p:nvSpPr>
        <p:spPr/>
        <p:txBody>
          <a:bodyPr/>
          <a:lstStyle/>
          <a:p>
            <a:r>
              <a:rPr lang="de-CH" dirty="0"/>
              <a:t>Von einem PC </a:t>
            </a:r>
          </a:p>
        </p:txBody>
      </p:sp>
    </p:spTree>
    <p:extLst>
      <p:ext uri="{BB962C8B-B14F-4D97-AF65-F5344CB8AC3E}">
        <p14:creationId xmlns:p14="http://schemas.microsoft.com/office/powerpoint/2010/main" val="2104137114"/>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990120-BE1C-45D8-AC5A-7D0C77AEC311}"/>
              </a:ext>
            </a:extLst>
          </p:cNvPr>
          <p:cNvSpPr>
            <a:spLocks noGrp="1"/>
          </p:cNvSpPr>
          <p:nvPr>
            <p:ph type="title"/>
          </p:nvPr>
        </p:nvSpPr>
        <p:spPr/>
        <p:txBody>
          <a:bodyPr/>
          <a:lstStyle/>
          <a:p>
            <a:r>
              <a:rPr lang="de-CH" dirty="0"/>
              <a:t>Was sind PC Komponenten? </a:t>
            </a:r>
          </a:p>
        </p:txBody>
      </p:sp>
      <p:sp>
        <p:nvSpPr>
          <p:cNvPr id="3" name="Inhaltsplatzhalter 2">
            <a:extLst>
              <a:ext uri="{FF2B5EF4-FFF2-40B4-BE49-F238E27FC236}">
                <a16:creationId xmlns:a16="http://schemas.microsoft.com/office/drawing/2014/main" id="{28A2AA0B-7F87-4692-98D7-215339020789}"/>
              </a:ext>
            </a:extLst>
          </p:cNvPr>
          <p:cNvSpPr>
            <a:spLocks noGrp="1"/>
          </p:cNvSpPr>
          <p:nvPr>
            <p:ph idx="1"/>
          </p:nvPr>
        </p:nvSpPr>
        <p:spPr>
          <a:xfrm>
            <a:off x="838200" y="1825624"/>
            <a:ext cx="10515600" cy="4587367"/>
          </a:xfrm>
        </p:spPr>
        <p:txBody>
          <a:bodyPr>
            <a:normAutofit fontScale="85000" lnSpcReduction="20000"/>
          </a:bodyPr>
          <a:lstStyle/>
          <a:p>
            <a:r>
              <a:rPr lang="de-CH" dirty="0"/>
              <a:t>Die technischen Komponenten, aus denen Ihr Computer besteht, nennt sich Hardware. Dazu gehören alle Bauteile, die im PC oder Laptop verbaut sind und auf elektronische oder mechanische Impulse reagieren. Auch Peripheriegeräte wie Drucker, USB-Sticks und Tastaturen sind Hardware-Komponenten.</a:t>
            </a:r>
          </a:p>
          <a:p>
            <a:endParaRPr lang="de-CH" dirty="0"/>
          </a:p>
          <a:p>
            <a:pPr marL="285750" indent="-285750">
              <a:buFont typeface="Wingdings" panose="05000000000000000000" pitchFamily="2" charset="2"/>
              <a:buChar char="à"/>
            </a:pPr>
            <a:r>
              <a:rPr lang="de-CH" dirty="0">
                <a:sym typeface="Wingdings" panose="05000000000000000000" pitchFamily="2" charset="2"/>
              </a:rPr>
              <a:t>Gehäuse </a:t>
            </a:r>
          </a:p>
          <a:p>
            <a:pPr marL="285750" indent="-285750">
              <a:buFont typeface="Wingdings" panose="05000000000000000000" pitchFamily="2" charset="2"/>
              <a:buChar char="à"/>
            </a:pPr>
            <a:r>
              <a:rPr lang="de-CH" dirty="0">
                <a:sym typeface="Wingdings" panose="05000000000000000000" pitchFamily="2" charset="2"/>
              </a:rPr>
              <a:t>Mainboard </a:t>
            </a:r>
          </a:p>
          <a:p>
            <a:pPr marL="285750" indent="-285750">
              <a:buFont typeface="Wingdings" panose="05000000000000000000" pitchFamily="2" charset="2"/>
              <a:buChar char="à"/>
            </a:pPr>
            <a:r>
              <a:rPr lang="de-CH" dirty="0">
                <a:sym typeface="Wingdings" panose="05000000000000000000" pitchFamily="2" charset="2"/>
              </a:rPr>
              <a:t>Ram (Arbeitsspeicher)</a:t>
            </a:r>
          </a:p>
          <a:p>
            <a:pPr marL="285750" indent="-285750">
              <a:buFont typeface="Wingdings" panose="05000000000000000000" pitchFamily="2" charset="2"/>
              <a:buChar char="à"/>
            </a:pPr>
            <a:r>
              <a:rPr lang="de-CH" dirty="0">
                <a:sym typeface="Wingdings" panose="05000000000000000000" pitchFamily="2" charset="2"/>
              </a:rPr>
              <a:t>Grafikkarte</a:t>
            </a:r>
          </a:p>
          <a:p>
            <a:pPr marL="285750" indent="-285750">
              <a:buFont typeface="Wingdings" panose="05000000000000000000" pitchFamily="2" charset="2"/>
              <a:buChar char="à"/>
            </a:pPr>
            <a:r>
              <a:rPr lang="de-CH" dirty="0">
                <a:sym typeface="Wingdings" panose="05000000000000000000" pitchFamily="2" charset="2"/>
              </a:rPr>
              <a:t>Monitor </a:t>
            </a:r>
          </a:p>
          <a:p>
            <a:pPr marL="285750" indent="-285750">
              <a:buFont typeface="Wingdings" panose="05000000000000000000" pitchFamily="2" charset="2"/>
              <a:buChar char="à"/>
            </a:pPr>
            <a:r>
              <a:rPr lang="de-CH" dirty="0">
                <a:sym typeface="Wingdings" panose="05000000000000000000" pitchFamily="2" charset="2"/>
              </a:rPr>
              <a:t>Festplatte </a:t>
            </a:r>
          </a:p>
          <a:p>
            <a:pPr marL="285750" indent="-285750">
              <a:buFont typeface="Wingdings" panose="05000000000000000000" pitchFamily="2" charset="2"/>
              <a:buChar char="à"/>
            </a:pPr>
            <a:r>
              <a:rPr lang="de-CH" dirty="0">
                <a:sym typeface="Wingdings" panose="05000000000000000000" pitchFamily="2" charset="2"/>
              </a:rPr>
              <a:t>Soundkarte </a:t>
            </a:r>
          </a:p>
          <a:p>
            <a:endParaRPr lang="de-CH" dirty="0"/>
          </a:p>
        </p:txBody>
      </p:sp>
    </p:spTree>
    <p:extLst>
      <p:ext uri="{BB962C8B-B14F-4D97-AF65-F5344CB8AC3E}">
        <p14:creationId xmlns:p14="http://schemas.microsoft.com/office/powerpoint/2010/main" val="329261085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B7196E-97EB-4C8D-B3D4-38A32BC795A3}"/>
              </a:ext>
            </a:extLst>
          </p:cNvPr>
          <p:cNvSpPr>
            <a:spLocks noGrp="1"/>
          </p:cNvSpPr>
          <p:nvPr>
            <p:ph type="title"/>
          </p:nvPr>
        </p:nvSpPr>
        <p:spPr/>
        <p:txBody>
          <a:bodyPr/>
          <a:lstStyle/>
          <a:p>
            <a:r>
              <a:rPr lang="de-CH" dirty="0"/>
              <a:t>Monitor </a:t>
            </a:r>
          </a:p>
        </p:txBody>
      </p:sp>
      <p:sp>
        <p:nvSpPr>
          <p:cNvPr id="3" name="Inhaltsplatzhalter 2">
            <a:extLst>
              <a:ext uri="{FF2B5EF4-FFF2-40B4-BE49-F238E27FC236}">
                <a16:creationId xmlns:a16="http://schemas.microsoft.com/office/drawing/2014/main" id="{53C0AB38-DF1D-43AB-8DF9-C3A623A48EFC}"/>
              </a:ext>
            </a:extLst>
          </p:cNvPr>
          <p:cNvSpPr>
            <a:spLocks noGrp="1"/>
          </p:cNvSpPr>
          <p:nvPr>
            <p:ph idx="1"/>
          </p:nvPr>
        </p:nvSpPr>
        <p:spPr>
          <a:xfrm>
            <a:off x="838200" y="1825625"/>
            <a:ext cx="10515600" cy="1603375"/>
          </a:xfrm>
        </p:spPr>
        <p:txBody>
          <a:bodyPr>
            <a:normAutofit fontScale="85000" lnSpcReduction="20000"/>
          </a:bodyPr>
          <a:lstStyle/>
          <a:p>
            <a:r>
              <a:rPr lang="de-CH" sz="2400" dirty="0"/>
              <a:t>Der Monitor ist wie ein Fernseher </a:t>
            </a:r>
          </a:p>
          <a:p>
            <a:r>
              <a:rPr lang="de-CH" sz="2400" dirty="0"/>
              <a:t>Er zeigt an was auf dem Computer gemacht wird</a:t>
            </a:r>
          </a:p>
          <a:p>
            <a:r>
              <a:rPr lang="de-CH" sz="2400" dirty="0"/>
              <a:t>Die Anzeige wird durch die Grafikkarte gesteuert </a:t>
            </a:r>
          </a:p>
          <a:p>
            <a:r>
              <a:rPr lang="de-DE" sz="2400" dirty="0"/>
              <a:t>Je mehr Pixel der Monitor hat, desto besser ist die Grafik. Dies kommt aber jedoch auch noch auf die </a:t>
            </a:r>
            <a:r>
              <a:rPr lang="de-DE" sz="2400"/>
              <a:t>Grafikkarte drauf an</a:t>
            </a:r>
          </a:p>
          <a:p>
            <a:endParaRPr lang="de-CH" sz="2400" dirty="0"/>
          </a:p>
          <a:p>
            <a:endParaRPr lang="de-CH" dirty="0"/>
          </a:p>
        </p:txBody>
      </p:sp>
      <p:sp>
        <p:nvSpPr>
          <p:cNvPr id="6" name="Inhaltsplatzhalter 2">
            <a:extLst>
              <a:ext uri="{FF2B5EF4-FFF2-40B4-BE49-F238E27FC236}">
                <a16:creationId xmlns:a16="http://schemas.microsoft.com/office/drawing/2014/main" id="{E6537049-FB28-43EF-9AF7-6C0EEBD55D6C}"/>
              </a:ext>
            </a:extLst>
          </p:cNvPr>
          <p:cNvSpPr txBox="1">
            <a:spLocks/>
          </p:cNvSpPr>
          <p:nvPr/>
        </p:nvSpPr>
        <p:spPr>
          <a:xfrm>
            <a:off x="838200" y="3429000"/>
            <a:ext cx="10515600" cy="43040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CH" sz="4400" dirty="0">
                <a:latin typeface="+mj-lt"/>
              </a:rPr>
              <a:t>Soundkarte</a:t>
            </a:r>
          </a:p>
          <a:p>
            <a:r>
              <a:rPr lang="de-CH" sz="2400" dirty="0"/>
              <a:t>Mit Hilfe einer Soundkarte ist es möglich Aufzuzeichnen, Bearbeiten und Wiedergeben von Tonsignalen. </a:t>
            </a:r>
          </a:p>
          <a:p>
            <a:r>
              <a:rPr lang="de-CH" sz="2400" dirty="0"/>
              <a:t>In einem eigenen Gehäuse wird die Soundkarte auch Audio-Interface genannt.</a:t>
            </a:r>
          </a:p>
          <a:p>
            <a:pPr marL="0" indent="0">
              <a:buNone/>
            </a:pPr>
            <a:r>
              <a:rPr lang="de-CH" sz="4400" dirty="0">
                <a:latin typeface="+mj-lt"/>
              </a:rPr>
              <a:t> </a:t>
            </a:r>
          </a:p>
        </p:txBody>
      </p:sp>
      <p:pic>
        <p:nvPicPr>
          <p:cNvPr id="1028" name="Picture 4" descr="Bildergebnis fÃ¼r monitor">
            <a:extLst>
              <a:ext uri="{FF2B5EF4-FFF2-40B4-BE49-F238E27FC236}">
                <a16:creationId xmlns:a16="http://schemas.microsoft.com/office/drawing/2014/main" id="{959D29C5-9389-4628-AB5F-83627C7EB2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7424" y="-323462"/>
            <a:ext cx="3169298" cy="3169298"/>
          </a:xfrm>
          <a:prstGeom prst="rect">
            <a:avLst/>
          </a:prstGeom>
          <a:noFill/>
          <a:extLst>
            <a:ext uri="{909E8E84-426E-40DD-AFC4-6F175D3DCCD1}">
              <a14:hiddenFill xmlns:a14="http://schemas.microsoft.com/office/drawing/2010/main">
                <a:solidFill>
                  <a:srgbClr val="FFFFFF"/>
                </a:solidFill>
              </a14:hiddenFill>
            </a:ext>
          </a:extLst>
        </p:spPr>
      </p:pic>
      <p:pic>
        <p:nvPicPr>
          <p:cNvPr id="4" name="Grafik 3">
            <a:extLst>
              <a:ext uri="{FF2B5EF4-FFF2-40B4-BE49-F238E27FC236}">
                <a16:creationId xmlns:a16="http://schemas.microsoft.com/office/drawing/2014/main" id="{98F3C50B-6ED5-4501-AF86-19B562A6AD75}"/>
              </a:ext>
            </a:extLst>
          </p:cNvPr>
          <p:cNvPicPr>
            <a:picLocks noChangeAspect="1"/>
          </p:cNvPicPr>
          <p:nvPr/>
        </p:nvPicPr>
        <p:blipFill>
          <a:blip r:embed="rId3"/>
          <a:stretch>
            <a:fillRect/>
          </a:stretch>
        </p:blipFill>
        <p:spPr>
          <a:xfrm>
            <a:off x="9422973" y="5451231"/>
            <a:ext cx="1930827" cy="1294790"/>
          </a:xfrm>
          <a:prstGeom prst="rect">
            <a:avLst/>
          </a:prstGeom>
        </p:spPr>
      </p:pic>
    </p:spTree>
    <p:extLst>
      <p:ext uri="{BB962C8B-B14F-4D97-AF65-F5344CB8AC3E}">
        <p14:creationId xmlns:p14="http://schemas.microsoft.com/office/powerpoint/2010/main" val="132706538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1823E9-67EF-4EAA-99EB-4067937147D7}"/>
              </a:ext>
            </a:extLst>
          </p:cNvPr>
          <p:cNvSpPr>
            <a:spLocks noGrp="1"/>
          </p:cNvSpPr>
          <p:nvPr>
            <p:ph type="title"/>
          </p:nvPr>
        </p:nvSpPr>
        <p:spPr/>
        <p:txBody>
          <a:bodyPr/>
          <a:lstStyle/>
          <a:p>
            <a:r>
              <a:rPr lang="de-DE" dirty="0"/>
              <a:t>Das Gehäuse</a:t>
            </a:r>
            <a:endParaRPr lang="de-CH" dirty="0"/>
          </a:p>
        </p:txBody>
      </p:sp>
      <p:sp>
        <p:nvSpPr>
          <p:cNvPr id="3" name="Inhaltsplatzhalter 2">
            <a:extLst>
              <a:ext uri="{FF2B5EF4-FFF2-40B4-BE49-F238E27FC236}">
                <a16:creationId xmlns:a16="http://schemas.microsoft.com/office/drawing/2014/main" id="{2FA23695-ADAC-4B31-9A2B-02AA835DF3F1}"/>
              </a:ext>
            </a:extLst>
          </p:cNvPr>
          <p:cNvSpPr>
            <a:spLocks noGrp="1"/>
          </p:cNvSpPr>
          <p:nvPr>
            <p:ph idx="1"/>
          </p:nvPr>
        </p:nvSpPr>
        <p:spPr>
          <a:xfrm>
            <a:off x="838200" y="1825625"/>
            <a:ext cx="8226552" cy="4953127"/>
          </a:xfrm>
        </p:spPr>
        <p:txBody>
          <a:bodyPr>
            <a:normAutofit fontScale="77500" lnSpcReduction="20000"/>
          </a:bodyPr>
          <a:lstStyle/>
          <a:p>
            <a:r>
              <a:rPr lang="de-CH" dirty="0"/>
              <a:t>Das Gehäuse dient als erster Stelle als Schutz vor Staub und als Hülle, welche den ganzen Inhalt des Computers zusammenhält. Man unterscheidet grundsätzlich zwischen drei Arten von Gehäusen.   </a:t>
            </a:r>
          </a:p>
          <a:p>
            <a:r>
              <a:rPr lang="de-CH" dirty="0"/>
              <a:t>Eines dieser Gehäusetypen ist das Desktop-Gehäuse. Dieses Gehäuse ist relativ klein, sodass der fertige PC auf dem Schreibtisch des Konsumenten Platz hat. Hier ist jedoch der Nachteil, dass man den PC nicht mehr erweitern kann. So kann man zum Beispiel kein weiteres DVD-Laufwerk einbauen.  </a:t>
            </a:r>
          </a:p>
          <a:p>
            <a:r>
              <a:rPr lang="de-CH" dirty="0"/>
              <a:t>Ein weiteres Gehäuse ist der Midi Tower. Der Vorteil an diesem Gehäuse ist, dass es einiges grösser ist als das Desktop-Gehäuse. So hat man noch Platz um den Rechner hardwaretechnisch zu erweitern. Dieses Gehäuse passt leider nicht mehr auf einen gewöhnlichen Schreibtisch. </a:t>
            </a:r>
          </a:p>
          <a:p>
            <a:r>
              <a:rPr lang="de-CH" dirty="0"/>
              <a:t>Zudem gibt’s es noch den Big Tower, dieses Gehäuse ist sehr gross, damit man den PC noch sehr erweitern kann. Jedoch muss man auch bedenken, dass diese Hülle sehr viel Platz beansprucht und somit meist neben oder unter dem Schreibtisch platziert wird.</a:t>
            </a:r>
          </a:p>
          <a:p>
            <a:endParaRPr lang="de-DE" sz="2400" dirty="0"/>
          </a:p>
          <a:p>
            <a:pPr>
              <a:buFontTx/>
              <a:buChar char="-"/>
            </a:pPr>
            <a:endParaRPr lang="de-DE" sz="2400" dirty="0"/>
          </a:p>
          <a:p>
            <a:endParaRPr lang="de-CH" dirty="0"/>
          </a:p>
        </p:txBody>
      </p:sp>
      <p:pic>
        <p:nvPicPr>
          <p:cNvPr id="3074" name="Picture 2" descr="Thermaltake Core P3 Snow Edition (Midi Tower)">
            <a:extLst>
              <a:ext uri="{FF2B5EF4-FFF2-40B4-BE49-F238E27FC236}">
                <a16:creationId xmlns:a16="http://schemas.microsoft.com/office/drawing/2014/main" id="{5CF9B6A2-5EA0-4159-B4E0-23BCDB0764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64752" y="1448562"/>
            <a:ext cx="3030819" cy="3623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685288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08AD15-F66E-4571-AE4D-D6A0BE8875CB}"/>
              </a:ext>
            </a:extLst>
          </p:cNvPr>
          <p:cNvSpPr>
            <a:spLocks noGrp="1"/>
          </p:cNvSpPr>
          <p:nvPr>
            <p:ph type="title"/>
          </p:nvPr>
        </p:nvSpPr>
        <p:spPr/>
        <p:txBody>
          <a:bodyPr/>
          <a:lstStyle/>
          <a:p>
            <a:r>
              <a:rPr lang="de-DE" dirty="0"/>
              <a:t>Das Motherboard</a:t>
            </a:r>
            <a:endParaRPr lang="de-CH" dirty="0"/>
          </a:p>
        </p:txBody>
      </p:sp>
      <p:sp>
        <p:nvSpPr>
          <p:cNvPr id="3" name="Inhaltsplatzhalter 2">
            <a:extLst>
              <a:ext uri="{FF2B5EF4-FFF2-40B4-BE49-F238E27FC236}">
                <a16:creationId xmlns:a16="http://schemas.microsoft.com/office/drawing/2014/main" id="{13C0D95E-D325-4EC8-BBCB-723391C3E375}"/>
              </a:ext>
            </a:extLst>
          </p:cNvPr>
          <p:cNvSpPr>
            <a:spLocks noGrp="1"/>
          </p:cNvSpPr>
          <p:nvPr>
            <p:ph idx="1"/>
          </p:nvPr>
        </p:nvSpPr>
        <p:spPr>
          <a:xfrm>
            <a:off x="188976" y="1825625"/>
            <a:ext cx="7857744" cy="4934839"/>
          </a:xfrm>
        </p:spPr>
        <p:txBody>
          <a:bodyPr>
            <a:normAutofit/>
          </a:bodyPr>
          <a:lstStyle/>
          <a:p>
            <a:r>
              <a:rPr lang="de-CH" dirty="0"/>
              <a:t>Die einzelnen Bestandteile wie der Prozessor oder den Arbeitsspeicher muss ja irgendwie zusammengehalten werden. Für diese Aufgabe ist das Motherboard zuständig. Das Motherboard ist also die Hauptplatine, welche alle Bauteile zusammenhält und verbindet. Das Motherboard wir auch Mainboard genannt. Die wichtigsten Dinge, welche an einem Mainboard angeschlossen werden müssen, sind der Prozessor (CPU), Arbeitsspeicher (RAM), Grafikkarte und den BIO-Chip.</a:t>
            </a:r>
          </a:p>
          <a:p>
            <a:endParaRPr lang="de-CH" sz="2400" dirty="0"/>
          </a:p>
        </p:txBody>
      </p:sp>
      <p:pic>
        <p:nvPicPr>
          <p:cNvPr id="2050" name="Picture 2" descr="ASUS ROG ZENITH EXTREME - Motherboard - Erweitertes ATX - Socket TR4 - AMD X399">
            <a:extLst>
              <a:ext uri="{FF2B5EF4-FFF2-40B4-BE49-F238E27FC236}">
                <a16:creationId xmlns:a16="http://schemas.microsoft.com/office/drawing/2014/main" id="{F1D70E76-0AB3-464C-972B-091EE13189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4424" y="1085088"/>
            <a:ext cx="4139184" cy="4139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8445110"/>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C73D66-2DCD-4685-8C53-2DDB98312691}"/>
              </a:ext>
            </a:extLst>
          </p:cNvPr>
          <p:cNvSpPr>
            <a:spLocks noGrp="1"/>
          </p:cNvSpPr>
          <p:nvPr>
            <p:ph type="title"/>
          </p:nvPr>
        </p:nvSpPr>
        <p:spPr/>
        <p:txBody>
          <a:bodyPr/>
          <a:lstStyle/>
          <a:p>
            <a:r>
              <a:rPr lang="de-DE" dirty="0"/>
              <a:t>Die Grafikkarte</a:t>
            </a:r>
            <a:endParaRPr lang="de-CH" dirty="0"/>
          </a:p>
        </p:txBody>
      </p:sp>
      <p:sp>
        <p:nvSpPr>
          <p:cNvPr id="3" name="Inhaltsplatzhalter 2">
            <a:extLst>
              <a:ext uri="{FF2B5EF4-FFF2-40B4-BE49-F238E27FC236}">
                <a16:creationId xmlns:a16="http://schemas.microsoft.com/office/drawing/2014/main" id="{AFC3D927-6395-4DB5-8FDE-1439A460CBA9}"/>
              </a:ext>
            </a:extLst>
          </p:cNvPr>
          <p:cNvSpPr>
            <a:spLocks noGrp="1"/>
          </p:cNvSpPr>
          <p:nvPr>
            <p:ph idx="1"/>
          </p:nvPr>
        </p:nvSpPr>
        <p:spPr>
          <a:xfrm>
            <a:off x="838200" y="1825625"/>
            <a:ext cx="10140696" cy="3544951"/>
          </a:xfrm>
        </p:spPr>
        <p:txBody>
          <a:bodyPr>
            <a:normAutofit lnSpcReduction="10000"/>
          </a:bodyPr>
          <a:lstStyle/>
          <a:p>
            <a:r>
              <a:rPr lang="de-CH" dirty="0"/>
              <a:t>Die Grafikkarte, auch GPU (Graphics Processing Unit) genannt, ist das Herzstück eines Computers. Sie verfügt über einen Prozessor, einen eigenen Speicher und über Schnittstellen, um die Signale auf den Monitor zu bringen. Die Grafikkarte erhält Informationen von der CPU und berechnet das Bild für den Monitor. In Computerspielen ist die Grafikkarte besonders wichtig, denn die Spiele sollen realistisch aussehen und flüssig laufen. Es kommen stetig neue Grafikkarten auf den Markt, denn die Ansprüche der Gamer steigen immer wieder.</a:t>
            </a:r>
          </a:p>
        </p:txBody>
      </p:sp>
      <p:pic>
        <p:nvPicPr>
          <p:cNvPr id="1028" name="Picture 4" descr="Bildergebnis fÃ¼r grafikkarte gtx 2080 ti">
            <a:extLst>
              <a:ext uri="{FF2B5EF4-FFF2-40B4-BE49-F238E27FC236}">
                <a16:creationId xmlns:a16="http://schemas.microsoft.com/office/drawing/2014/main" id="{A376AEB3-B1ED-4CAE-AD46-7B4CA4F035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3913" y="4664455"/>
            <a:ext cx="3427095" cy="1925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0891729"/>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ildergebnis fÃ¼r prozessor">
            <a:extLst>
              <a:ext uri="{FF2B5EF4-FFF2-40B4-BE49-F238E27FC236}">
                <a16:creationId xmlns:a16="http://schemas.microsoft.com/office/drawing/2014/main" id="{E56F736F-A72E-48AF-B066-381233B6D0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290079">
            <a:off x="6202018" y="1926103"/>
            <a:ext cx="5715000" cy="428625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7BE0F7FB-91E7-4228-8101-858A46264C62}"/>
              </a:ext>
            </a:extLst>
          </p:cNvPr>
          <p:cNvSpPr>
            <a:spLocks noGrp="1"/>
          </p:cNvSpPr>
          <p:nvPr>
            <p:ph type="title"/>
          </p:nvPr>
        </p:nvSpPr>
        <p:spPr/>
        <p:txBody>
          <a:bodyPr/>
          <a:lstStyle/>
          <a:p>
            <a:r>
              <a:rPr lang="de-CH" dirty="0"/>
              <a:t>Der Prozessor</a:t>
            </a:r>
          </a:p>
        </p:txBody>
      </p:sp>
      <p:sp>
        <p:nvSpPr>
          <p:cNvPr id="3" name="Inhaltsplatzhalter 2">
            <a:extLst>
              <a:ext uri="{FF2B5EF4-FFF2-40B4-BE49-F238E27FC236}">
                <a16:creationId xmlns:a16="http://schemas.microsoft.com/office/drawing/2014/main" id="{A0D512C3-EDD8-4CF0-8EC3-174504F43003}"/>
              </a:ext>
            </a:extLst>
          </p:cNvPr>
          <p:cNvSpPr>
            <a:spLocks noGrp="1"/>
          </p:cNvSpPr>
          <p:nvPr>
            <p:ph idx="1"/>
          </p:nvPr>
        </p:nvSpPr>
        <p:spPr>
          <a:xfrm>
            <a:off x="838200" y="1825625"/>
            <a:ext cx="5905500" cy="4351338"/>
          </a:xfrm>
        </p:spPr>
        <p:txBody>
          <a:bodyPr/>
          <a:lstStyle/>
          <a:p>
            <a:pPr marL="0" indent="0">
              <a:buNone/>
            </a:pPr>
            <a:r>
              <a:rPr lang="de-CH" dirty="0"/>
              <a:t>Das Herzstück eines Computers ist ein Prozessor. Dieser rechnet wiederum nur mit Binärzahlen, also mit Einsen und Nullen. Diese wiederum wandelt er für uns in leserliche zahlen um. Die Taktfrequenz eines Prozessors gibt an, wie viele Operationen er in einer Sekunde ausrechnen kann. Bei einem Prozessor mit 233 MHz sind das 233.000.000 in einer Sekunde.</a:t>
            </a:r>
          </a:p>
          <a:p>
            <a:pPr marL="0" indent="0">
              <a:buNone/>
            </a:pPr>
            <a:endParaRPr lang="de-CH" dirty="0"/>
          </a:p>
        </p:txBody>
      </p:sp>
    </p:spTree>
    <p:extLst>
      <p:ext uri="{BB962C8B-B14F-4D97-AF65-F5344CB8AC3E}">
        <p14:creationId xmlns:p14="http://schemas.microsoft.com/office/powerpoint/2010/main" val="3924612963"/>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6E8499EC-183D-4E5D-835E-9AD5AA640709}"/>
              </a:ext>
            </a:extLst>
          </p:cNvPr>
          <p:cNvPicPr>
            <a:picLocks noChangeAspect="1"/>
          </p:cNvPicPr>
          <p:nvPr/>
        </p:nvPicPr>
        <p:blipFill>
          <a:blip r:embed="rId2"/>
          <a:stretch>
            <a:fillRect/>
          </a:stretch>
        </p:blipFill>
        <p:spPr>
          <a:xfrm rot="19286899">
            <a:off x="7577139" y="3526569"/>
            <a:ext cx="4048125" cy="2533650"/>
          </a:xfrm>
          <a:prstGeom prst="rect">
            <a:avLst/>
          </a:prstGeom>
        </p:spPr>
      </p:pic>
      <p:sp>
        <p:nvSpPr>
          <p:cNvPr id="2" name="Titel 1">
            <a:extLst>
              <a:ext uri="{FF2B5EF4-FFF2-40B4-BE49-F238E27FC236}">
                <a16:creationId xmlns:a16="http://schemas.microsoft.com/office/drawing/2014/main" id="{2D629A69-9C64-4807-A2C7-48D5BE2F4354}"/>
              </a:ext>
            </a:extLst>
          </p:cNvPr>
          <p:cNvSpPr>
            <a:spLocks noGrp="1"/>
          </p:cNvSpPr>
          <p:nvPr>
            <p:ph type="title"/>
          </p:nvPr>
        </p:nvSpPr>
        <p:spPr/>
        <p:txBody>
          <a:bodyPr/>
          <a:lstStyle/>
          <a:p>
            <a:r>
              <a:rPr lang="de-CH" dirty="0"/>
              <a:t>RAM </a:t>
            </a:r>
          </a:p>
        </p:txBody>
      </p:sp>
      <p:sp>
        <p:nvSpPr>
          <p:cNvPr id="3" name="Inhaltsplatzhalter 2">
            <a:extLst>
              <a:ext uri="{FF2B5EF4-FFF2-40B4-BE49-F238E27FC236}">
                <a16:creationId xmlns:a16="http://schemas.microsoft.com/office/drawing/2014/main" id="{CB610ABF-715E-474A-A8FE-C6881BF7D18B}"/>
              </a:ext>
            </a:extLst>
          </p:cNvPr>
          <p:cNvSpPr>
            <a:spLocks noGrp="1"/>
          </p:cNvSpPr>
          <p:nvPr>
            <p:ph idx="1"/>
          </p:nvPr>
        </p:nvSpPr>
        <p:spPr>
          <a:xfrm>
            <a:off x="838200" y="1825625"/>
            <a:ext cx="6583017" cy="4351338"/>
          </a:xfrm>
        </p:spPr>
        <p:txBody>
          <a:bodyPr>
            <a:normAutofit lnSpcReduction="10000"/>
          </a:bodyPr>
          <a:lstStyle/>
          <a:p>
            <a:pPr marL="0" indent="0">
              <a:buNone/>
            </a:pPr>
            <a:r>
              <a:rPr lang="de-CH" dirty="0"/>
              <a:t> Damit der Computer nicht alle Daten von der Festplatte ablesen muss </a:t>
            </a:r>
          </a:p>
          <a:p>
            <a:pPr marL="0" indent="0">
              <a:buNone/>
            </a:pPr>
            <a:r>
              <a:rPr lang="de-CH" dirty="0"/>
              <a:t>Da dies einfach viel zu lange ginge und ein Mensch unmöglich noch normal Arbeiten könnte, gibt es den Arbeitsspeicher. Dieser speichert die jeweiligen daten separat und ermöglicht das schnellere abgreifen von daten, erst wenn der Arbeitsspeicher voll ist weicht der Computer wieder auf die Festplatte aus und der Computer wird wieder langsamer.</a:t>
            </a:r>
          </a:p>
          <a:p>
            <a:pPr marL="0" indent="0">
              <a:buNone/>
            </a:pPr>
            <a:endParaRPr lang="de-CH" dirty="0"/>
          </a:p>
        </p:txBody>
      </p:sp>
    </p:spTree>
    <p:extLst>
      <p:ext uri="{BB962C8B-B14F-4D97-AF65-F5344CB8AC3E}">
        <p14:creationId xmlns:p14="http://schemas.microsoft.com/office/powerpoint/2010/main" val="661254549"/>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Bildergebnis fÃ¼r Festplatten">
            <a:extLst>
              <a:ext uri="{FF2B5EF4-FFF2-40B4-BE49-F238E27FC236}">
                <a16:creationId xmlns:a16="http://schemas.microsoft.com/office/drawing/2014/main" id="{BD5ABD3C-EEF1-40D6-9BA3-2F9928DCA4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5608" y="2846258"/>
            <a:ext cx="5322114" cy="3852632"/>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9E27212E-0E84-4C02-A864-74A0FA37E8B1}"/>
              </a:ext>
            </a:extLst>
          </p:cNvPr>
          <p:cNvSpPr>
            <a:spLocks noGrp="1"/>
          </p:cNvSpPr>
          <p:nvPr>
            <p:ph type="title"/>
          </p:nvPr>
        </p:nvSpPr>
        <p:spPr/>
        <p:txBody>
          <a:bodyPr/>
          <a:lstStyle/>
          <a:p>
            <a:r>
              <a:rPr lang="de-CH"/>
              <a:t>Festplatten</a:t>
            </a:r>
            <a:endParaRPr lang="de-CH" dirty="0"/>
          </a:p>
        </p:txBody>
      </p:sp>
      <p:sp>
        <p:nvSpPr>
          <p:cNvPr id="3" name="Inhaltsplatzhalter 2">
            <a:extLst>
              <a:ext uri="{FF2B5EF4-FFF2-40B4-BE49-F238E27FC236}">
                <a16:creationId xmlns:a16="http://schemas.microsoft.com/office/drawing/2014/main" id="{E7C28426-0BB6-4B1B-A3E5-42E023F035D0}"/>
              </a:ext>
            </a:extLst>
          </p:cNvPr>
          <p:cNvSpPr>
            <a:spLocks noGrp="1"/>
          </p:cNvSpPr>
          <p:nvPr>
            <p:ph idx="1"/>
          </p:nvPr>
        </p:nvSpPr>
        <p:spPr>
          <a:xfrm>
            <a:off x="838200" y="1825625"/>
            <a:ext cx="9483969" cy="4351338"/>
          </a:xfrm>
        </p:spPr>
        <p:txBody>
          <a:bodyPr/>
          <a:lstStyle/>
          <a:p>
            <a:pPr marL="0" indent="0">
              <a:buNone/>
            </a:pPr>
            <a:r>
              <a:rPr lang="de-CH" dirty="0"/>
              <a:t>Die Festplatte dient zum Speichern von Daten. Diese werden auf mehreren Magnetplatten als Bits gespeichert. Es gibt interne und externe Festplatten wobei die externe vor allem zum sichern von Daten dienen.</a:t>
            </a:r>
          </a:p>
          <a:p>
            <a:pPr marL="0" indent="0">
              <a:buNone/>
            </a:pPr>
            <a:endParaRPr lang="de-CH" dirty="0"/>
          </a:p>
        </p:txBody>
      </p:sp>
      <p:pic>
        <p:nvPicPr>
          <p:cNvPr id="4" name="Grafik 3">
            <a:extLst>
              <a:ext uri="{FF2B5EF4-FFF2-40B4-BE49-F238E27FC236}">
                <a16:creationId xmlns:a16="http://schemas.microsoft.com/office/drawing/2014/main" id="{5ACA4AE4-2B62-4E2A-B39A-2CB26DC41568}"/>
              </a:ext>
            </a:extLst>
          </p:cNvPr>
          <p:cNvPicPr>
            <a:picLocks noChangeAspect="1"/>
          </p:cNvPicPr>
          <p:nvPr/>
        </p:nvPicPr>
        <p:blipFill>
          <a:blip r:embed="rId3"/>
          <a:stretch>
            <a:fillRect/>
          </a:stretch>
        </p:blipFill>
        <p:spPr>
          <a:xfrm rot="770789">
            <a:off x="1218081" y="3927287"/>
            <a:ext cx="3333750" cy="2505075"/>
          </a:xfrm>
          <a:prstGeom prst="rect">
            <a:avLst/>
          </a:prstGeom>
        </p:spPr>
      </p:pic>
    </p:spTree>
    <p:extLst>
      <p:ext uri="{BB962C8B-B14F-4D97-AF65-F5344CB8AC3E}">
        <p14:creationId xmlns:p14="http://schemas.microsoft.com/office/powerpoint/2010/main" val="1776410715"/>
      </p:ext>
    </p:extLst>
  </p:cSld>
  <p:clrMapOvr>
    <a:masterClrMapping/>
  </p:clrMapOvr>
  <p:transition spd="slow">
    <p:push dir="u"/>
  </p:transition>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507</Words>
  <Application>Microsoft Office PowerPoint</Application>
  <PresentationFormat>Breitbild</PresentationFormat>
  <Paragraphs>38</Paragraphs>
  <Slides>9</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Arial</vt:lpstr>
      <vt:lpstr>Calibri</vt:lpstr>
      <vt:lpstr>Calibri Light</vt:lpstr>
      <vt:lpstr>Wingdings</vt:lpstr>
      <vt:lpstr>Office</vt:lpstr>
      <vt:lpstr>Die Komponenten  </vt:lpstr>
      <vt:lpstr>Was sind PC Komponenten? </vt:lpstr>
      <vt:lpstr>Monitor </vt:lpstr>
      <vt:lpstr>Das Gehäuse</vt:lpstr>
      <vt:lpstr>Das Motherboard</vt:lpstr>
      <vt:lpstr>Die Grafikkarte</vt:lpstr>
      <vt:lpstr>Der Prozessor</vt:lpstr>
      <vt:lpstr>RAM </vt:lpstr>
      <vt:lpstr>Festplatten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Komponenten</dc:title>
  <dc:creator>EDU</dc:creator>
  <cp:lastModifiedBy>Simon Schupp</cp:lastModifiedBy>
  <cp:revision>13</cp:revision>
  <dcterms:created xsi:type="dcterms:W3CDTF">2018-08-22T11:57:22Z</dcterms:created>
  <dcterms:modified xsi:type="dcterms:W3CDTF">2018-09-05T12:54:55Z</dcterms:modified>
</cp:coreProperties>
</file>