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6"/>
  </p:notesMasterIdLst>
  <p:handoutMasterIdLst>
    <p:handoutMasterId r:id="rId17"/>
  </p:handoutMasterIdLst>
  <p:sldIdLst>
    <p:sldId id="265" r:id="rId5"/>
    <p:sldId id="310" r:id="rId6"/>
    <p:sldId id="315" r:id="rId7"/>
    <p:sldId id="311" r:id="rId8"/>
    <p:sldId id="312" r:id="rId9"/>
    <p:sldId id="317" r:id="rId10"/>
    <p:sldId id="318" r:id="rId11"/>
    <p:sldId id="319" r:id="rId12"/>
    <p:sldId id="320" r:id="rId13"/>
    <p:sldId id="316" r:id="rId14"/>
    <p:sldId id="314" r:id="rId15"/>
  </p:sldIdLst>
  <p:sldSz cx="12188825" cy="6858000"/>
  <p:notesSz cx="6858000" cy="9144000"/>
  <p:custDataLst>
    <p:tags r:id="rId18"/>
  </p:custDataLst>
  <p:defaultTextStyle>
    <a:defPPr rtl="0">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29" autoAdjust="0"/>
  </p:normalViewPr>
  <p:slideViewPr>
    <p:cSldViewPr showGuides="1">
      <p:cViewPr>
        <p:scale>
          <a:sx n="125" d="100"/>
          <a:sy n="125" d="100"/>
        </p:scale>
        <p:origin x="1584" y="948"/>
      </p:cViewPr>
      <p:guideLst>
        <p:guide pos="3839"/>
        <p:guide orient="horz" pos="2160"/>
      </p:guideLst>
    </p:cSldViewPr>
  </p:slideViewPr>
  <p:outlineViewPr>
    <p:cViewPr>
      <p:scale>
        <a:sx n="33" d="100"/>
        <a:sy n="33" d="100"/>
      </p:scale>
      <p:origin x="0" y="0"/>
    </p:cViewPr>
  </p:outlineViewPr>
  <p:notesTextViewPr>
    <p:cViewPr>
      <p:scale>
        <a:sx n="3" d="2"/>
        <a:sy n="3" d="2"/>
      </p:scale>
      <p:origin x="0" y="0"/>
    </p:cViewPr>
  </p:notesTextViewPr>
  <p:notesViewPr>
    <p:cSldViewPr showGuides="1">
      <p:cViewPr varScale="1">
        <p:scale>
          <a:sx n="89" d="100"/>
          <a:sy n="89" d="100"/>
        </p:scale>
        <p:origin x="375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de-DE" dirty="0"/>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115D25CC-CE2B-44FC-97DA-587FCC13922E}" type="datetime1">
              <a:rPr lang="de-DE" smtClean="0"/>
              <a:pPr algn="r" rtl="0"/>
              <a:t>12.09.2018</a:t>
            </a:fld>
            <a:endParaRPr lang="de-DE" dirty="0"/>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de-DE" dirty="0"/>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D9F912AB-2776-42F2-A957-313FC7EFEDB9}" type="slidenum">
              <a:rPr lang="de-DE" smtClean="0"/>
              <a:pPr algn="r" rtl="0"/>
              <a:t>‹Nr.›</a:t>
            </a:fld>
            <a:endParaRPr lang="de-DE" dirty="0"/>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de-DE" noProof="0"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vl1pPr>
          </a:lstStyle>
          <a:p>
            <a:fld id="{E832C949-ED9C-45D4-8A60-90C89D3B8584}" type="datetime1">
              <a:rPr lang="de-DE" smtClean="0"/>
              <a:pPr/>
              <a:t>12.09.2018</a:t>
            </a:fld>
            <a:endParaRPr lang="de-DE" dirty="0"/>
          </a:p>
        </p:txBody>
      </p:sp>
      <p:sp>
        <p:nvSpPr>
          <p:cNvPr id="4" name="Folienbildplatzhalt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de-DE" noProof="0"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de-DE" noProof="0" dirty="0"/>
              <a:t>Textmasterformat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de-DE" noProof="0"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lvl1pPr>
          </a:lstStyle>
          <a:p>
            <a:fld id="{F93199CD-3E1B-4AE6-990F-76F925F5EA9F}" type="slidenum">
              <a:rPr lang="de-DE" smtClean="0"/>
              <a:pPr/>
              <a:t>‹Nr.›</a:t>
            </a:fld>
            <a:endParaRPr lang="de-DE"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F93199CD-3E1B-4AE6-990F-76F925F5EA9F}" type="slidenum">
              <a:rPr lang="de-DE" smtClean="0"/>
              <a:pPr/>
              <a:t>2</a:t>
            </a:fld>
            <a:endParaRPr lang="de-DE" dirty="0"/>
          </a:p>
        </p:txBody>
      </p:sp>
    </p:spTree>
    <p:extLst>
      <p:ext uri="{BB962C8B-B14F-4D97-AF65-F5344CB8AC3E}">
        <p14:creationId xmlns:p14="http://schemas.microsoft.com/office/powerpoint/2010/main" val="13547670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065214" y="1828800"/>
            <a:ext cx="8229600" cy="2895600"/>
          </a:xfrm>
        </p:spPr>
        <p:txBody>
          <a:bodyPr rtlCol="0" anchor="b">
            <a:normAutofit/>
          </a:bodyPr>
          <a:lstStyle>
            <a:lvl1pPr algn="l" rtl="0">
              <a:lnSpc>
                <a:spcPct val="80000"/>
              </a:lnSpc>
              <a:defRPr sz="6600">
                <a:solidFill>
                  <a:schemeClr val="tx1"/>
                </a:solidFill>
              </a:defRPr>
            </a:lvl1pPr>
          </a:lstStyle>
          <a:p>
            <a:pPr rtl="0"/>
            <a:r>
              <a:rPr lang="de-DE" noProof="0"/>
              <a:t>Mastertitelformat bearbeiten</a:t>
            </a:r>
            <a:endParaRPr lang="de-DE" noProof="0" dirty="0"/>
          </a:p>
        </p:txBody>
      </p:sp>
      <p:sp>
        <p:nvSpPr>
          <p:cNvPr id="3" name="Untertitel 2"/>
          <p:cNvSpPr>
            <a:spLocks noGrp="1"/>
          </p:cNvSpPr>
          <p:nvPr>
            <p:ph type="subTitle" idx="1"/>
          </p:nvPr>
        </p:nvSpPr>
        <p:spPr>
          <a:xfrm>
            <a:off x="1065213" y="4800600"/>
            <a:ext cx="8229600" cy="1219200"/>
          </a:xfrm>
        </p:spPr>
        <p:txBody>
          <a:bodyPr rtlCol="0">
            <a:normAutofit/>
          </a:bodyPr>
          <a:lstStyle>
            <a:lvl1pPr marL="0" indent="0" algn="l" rtl="0">
              <a:spcBef>
                <a:spcPts val="0"/>
              </a:spcBef>
              <a:buNone/>
              <a:defRPr sz="2000" cap="all" spc="200" baseline="0">
                <a:solidFill>
                  <a:schemeClr val="accent1"/>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pPr rtl="0"/>
            <a:r>
              <a:rPr lang="de-DE" noProof="0"/>
              <a:t>Master-Untertitelformat bearbeiten</a:t>
            </a:r>
            <a:endParaRPr lang="de-DE" noProof="0" dirty="0"/>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noProof="0"/>
              <a:t>Mastertitelformat bearbeiten</a:t>
            </a:r>
            <a:endParaRPr lang="de-DE" noProof="0" dirty="0"/>
          </a:p>
        </p:txBody>
      </p:sp>
      <p:sp>
        <p:nvSpPr>
          <p:cNvPr id="3" name="Vertikaler Textplatzhalter 2"/>
          <p:cNvSpPr>
            <a:spLocks noGrp="1"/>
          </p:cNvSpPr>
          <p:nvPr>
            <p:ph type="body" orient="vert" idx="1" hasCustomPrompt="1"/>
          </p:nvPr>
        </p:nvSpPr>
        <p:spPr/>
        <p:txBody>
          <a:bodyPr vert="eaVert" rtlCol="0"/>
          <a:lstStyle>
            <a:lvl1pPr>
              <a:defRPr/>
            </a:lvl1pPr>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4" name="Datumsplatzhalter 3"/>
          <p:cNvSpPr>
            <a:spLocks noGrp="1"/>
          </p:cNvSpPr>
          <p:nvPr>
            <p:ph type="dt" sz="half" idx="10"/>
          </p:nvPr>
        </p:nvSpPr>
        <p:spPr/>
        <p:txBody>
          <a:bodyPr rtlCol="0"/>
          <a:lstStyle>
            <a:lvl1pPr>
              <a:defRPr/>
            </a:lvl1pPr>
          </a:lstStyle>
          <a:p>
            <a:fld id="{A189E67C-9D02-45EC-B214-7132036CA0E2}" type="datetime1">
              <a:rPr lang="de-DE" noProof="0" smtClean="0"/>
              <a:pPr/>
              <a:t>12.09.2018</a:t>
            </a:fld>
            <a:endParaRPr lang="de-DE" noProof="0" dirty="0"/>
          </a:p>
        </p:txBody>
      </p:sp>
      <p:sp>
        <p:nvSpPr>
          <p:cNvPr id="5" name="Fußzeilenplatzhalter 4"/>
          <p:cNvSpPr>
            <a:spLocks noGrp="1"/>
          </p:cNvSpPr>
          <p:nvPr>
            <p:ph type="ftr" sz="quarter" idx="11"/>
          </p:nvPr>
        </p:nvSpPr>
        <p:spPr/>
        <p:txBody>
          <a:bodyPr rtlCol="0"/>
          <a:lstStyle/>
          <a:p>
            <a:pPr rtl="0"/>
            <a:endParaRPr lang="de-DE" noProof="0" dirty="0"/>
          </a:p>
        </p:txBody>
      </p:sp>
      <p:sp>
        <p:nvSpPr>
          <p:cNvPr id="6" name="Foliennummernplatzhalter 5"/>
          <p:cNvSpPr>
            <a:spLocks noGrp="1"/>
          </p:cNvSpPr>
          <p:nvPr>
            <p:ph type="sldNum" sz="quarter" idx="12"/>
          </p:nvPr>
        </p:nvSpPr>
        <p:spPr/>
        <p:txBody>
          <a:bodyPr rtlCol="0"/>
          <a:lstStyle/>
          <a:p>
            <a:pPr rtl="0"/>
            <a:fld id="{2A013F82-EE5E-44EE-A61D-E31C6657F26F}" type="slidenum">
              <a:rPr lang="de-DE" noProof="0" smtClean="0"/>
              <a:t>‹Nr.›</a:t>
            </a:fld>
            <a:endParaRPr lang="de-DE" noProof="0" dirty="0"/>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9142412" y="381001"/>
            <a:ext cx="1524001" cy="5638800"/>
          </a:xfrm>
        </p:spPr>
        <p:txBody>
          <a:bodyPr vert="eaVert" rtlCol="0"/>
          <a:lstStyle/>
          <a:p>
            <a:pPr rtl="0"/>
            <a:r>
              <a:rPr lang="de-DE" noProof="0"/>
              <a:t>Mastertitelformat bearbeiten</a:t>
            </a:r>
            <a:endParaRPr lang="de-DE" noProof="0" dirty="0"/>
          </a:p>
        </p:txBody>
      </p:sp>
      <p:sp>
        <p:nvSpPr>
          <p:cNvPr id="3" name="Vertikaler Textplatzhalter 2"/>
          <p:cNvSpPr>
            <a:spLocks noGrp="1"/>
          </p:cNvSpPr>
          <p:nvPr>
            <p:ph type="body" orient="vert" idx="1" hasCustomPrompt="1"/>
          </p:nvPr>
        </p:nvSpPr>
        <p:spPr>
          <a:xfrm>
            <a:off x="1522412" y="381001"/>
            <a:ext cx="7391399" cy="5638800"/>
          </a:xfrm>
        </p:spPr>
        <p:txBody>
          <a:bodyPr vert="eaVert" rtlCol="0"/>
          <a:lstStyle>
            <a:lvl1pPr>
              <a:defRPr/>
            </a:lvl1pPr>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4" name="Datumsplatzhalter 3"/>
          <p:cNvSpPr>
            <a:spLocks noGrp="1"/>
          </p:cNvSpPr>
          <p:nvPr>
            <p:ph type="dt" sz="half" idx="10"/>
          </p:nvPr>
        </p:nvSpPr>
        <p:spPr/>
        <p:txBody>
          <a:bodyPr rtlCol="0"/>
          <a:lstStyle>
            <a:lvl1pPr>
              <a:defRPr/>
            </a:lvl1pPr>
          </a:lstStyle>
          <a:p>
            <a:fld id="{270FAB6A-C057-4550-9260-DE7EF7F686AF}" type="datetime1">
              <a:rPr lang="de-DE" noProof="0" smtClean="0"/>
              <a:pPr/>
              <a:t>12.09.2018</a:t>
            </a:fld>
            <a:endParaRPr lang="de-DE" noProof="0" dirty="0"/>
          </a:p>
        </p:txBody>
      </p:sp>
      <p:sp>
        <p:nvSpPr>
          <p:cNvPr id="5" name="Fußzeilenplatzhalter 4"/>
          <p:cNvSpPr>
            <a:spLocks noGrp="1"/>
          </p:cNvSpPr>
          <p:nvPr>
            <p:ph type="ftr" sz="quarter" idx="11"/>
          </p:nvPr>
        </p:nvSpPr>
        <p:spPr/>
        <p:txBody>
          <a:bodyPr rtlCol="0"/>
          <a:lstStyle/>
          <a:p>
            <a:pPr rtl="0"/>
            <a:endParaRPr lang="de-DE" noProof="0" dirty="0"/>
          </a:p>
        </p:txBody>
      </p:sp>
      <p:sp>
        <p:nvSpPr>
          <p:cNvPr id="6" name="Foliennummernplatzhalter 5"/>
          <p:cNvSpPr>
            <a:spLocks noGrp="1"/>
          </p:cNvSpPr>
          <p:nvPr>
            <p:ph type="sldNum" sz="quarter" idx="12"/>
          </p:nvPr>
        </p:nvSpPr>
        <p:spPr/>
        <p:txBody>
          <a:bodyPr rtlCol="0"/>
          <a:lstStyle/>
          <a:p>
            <a:pPr rtl="0"/>
            <a:fld id="{2A013F82-EE5E-44EE-A61D-E31C6657F26F}" type="slidenum">
              <a:rPr lang="de-DE" noProof="0" smtClean="0"/>
              <a:t>‹Nr.›</a:t>
            </a:fld>
            <a:endParaRPr lang="de-DE" noProof="0" dirty="0"/>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noProof="0"/>
              <a:t>Mastertitelformat bearbeiten</a:t>
            </a:r>
            <a:endParaRPr lang="de-DE" noProof="0" dirty="0"/>
          </a:p>
        </p:txBody>
      </p:sp>
      <p:sp>
        <p:nvSpPr>
          <p:cNvPr id="3" name="Inhaltsplatzhalter 2"/>
          <p:cNvSpPr>
            <a:spLocks noGrp="1"/>
          </p:cNvSpPr>
          <p:nvPr>
            <p:ph idx="1" hasCustomPrompt="1"/>
          </p:nvPr>
        </p:nvSpPr>
        <p:spPr/>
        <p:txBody>
          <a:bodyPr rtlCol="0"/>
          <a:lstStyle>
            <a:lvl5pPr algn="l" rtl="0">
              <a:defRPr/>
            </a:lvl5pPr>
            <a:lvl6pPr algn="l" rtl="0">
              <a:defRPr/>
            </a:lvl6pPr>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4" name="Datumsplatzhalter 3"/>
          <p:cNvSpPr>
            <a:spLocks noGrp="1"/>
          </p:cNvSpPr>
          <p:nvPr>
            <p:ph type="dt" sz="half" idx="10"/>
          </p:nvPr>
        </p:nvSpPr>
        <p:spPr/>
        <p:txBody>
          <a:bodyPr rtlCol="0"/>
          <a:lstStyle>
            <a:lvl1pPr>
              <a:defRPr/>
            </a:lvl1pPr>
          </a:lstStyle>
          <a:p>
            <a:fld id="{0C3BEA5D-0888-4F93-8E94-34D310102D57}" type="datetime1">
              <a:rPr lang="de-DE" smtClean="0"/>
              <a:pPr/>
              <a:t>12.09.2018</a:t>
            </a:fld>
            <a:endParaRPr lang="de-DE" dirty="0"/>
          </a:p>
        </p:txBody>
      </p:sp>
      <p:sp>
        <p:nvSpPr>
          <p:cNvPr id="5" name="Fußzeilenplatzhalter 4"/>
          <p:cNvSpPr>
            <a:spLocks noGrp="1"/>
          </p:cNvSpPr>
          <p:nvPr>
            <p:ph type="ftr" sz="quarter" idx="11"/>
          </p:nvPr>
        </p:nvSpPr>
        <p:spPr/>
        <p:txBody>
          <a:bodyPr rtlCol="0"/>
          <a:lstStyle/>
          <a:p>
            <a:pPr rtl="0"/>
            <a:endParaRPr lang="de-DE" noProof="0" dirty="0"/>
          </a:p>
        </p:txBody>
      </p:sp>
      <p:sp>
        <p:nvSpPr>
          <p:cNvPr id="6" name="Foliennummernplatzhalter 5"/>
          <p:cNvSpPr>
            <a:spLocks noGrp="1"/>
          </p:cNvSpPr>
          <p:nvPr>
            <p:ph type="sldNum" sz="quarter" idx="12"/>
          </p:nvPr>
        </p:nvSpPr>
        <p:spPr/>
        <p:txBody>
          <a:bodyPr rtlCol="0"/>
          <a:lstStyle/>
          <a:p>
            <a:pPr rtl="0"/>
            <a:fld id="{2A013F82-EE5E-44EE-A61D-E31C6657F26F}" type="slidenum">
              <a:rPr lang="de-DE" noProof="0" smtClean="0"/>
              <a:t>‹Nr.›</a:t>
            </a:fld>
            <a:endParaRPr lang="de-DE" noProof="0" dirty="0"/>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059614" y="2514600"/>
            <a:ext cx="8692399" cy="2819400"/>
          </a:xfrm>
        </p:spPr>
        <p:txBody>
          <a:bodyPr rtlCol="0" anchor="b">
            <a:normAutofit/>
          </a:bodyPr>
          <a:lstStyle>
            <a:lvl1pPr algn="l" rtl="0">
              <a:lnSpc>
                <a:spcPct val="80000"/>
              </a:lnSpc>
              <a:defRPr sz="4800" b="0" cap="none" baseline="0"/>
            </a:lvl1pPr>
          </a:lstStyle>
          <a:p>
            <a:pPr rtl="0"/>
            <a:r>
              <a:rPr lang="de-DE" noProof="0"/>
              <a:t>Mastertitelformat bearbeiten</a:t>
            </a:r>
            <a:endParaRPr lang="de-DE" noProof="0" dirty="0"/>
          </a:p>
        </p:txBody>
      </p:sp>
      <p:sp>
        <p:nvSpPr>
          <p:cNvPr id="3" name="Textplatzhalter 2"/>
          <p:cNvSpPr>
            <a:spLocks noGrp="1"/>
          </p:cNvSpPr>
          <p:nvPr>
            <p:ph type="body" idx="1" hasCustomPrompt="1"/>
          </p:nvPr>
        </p:nvSpPr>
        <p:spPr>
          <a:xfrm>
            <a:off x="1065213" y="5410200"/>
            <a:ext cx="8687333" cy="609601"/>
          </a:xfrm>
        </p:spPr>
        <p:txBody>
          <a:bodyPr rtlCol="0" anchor="t">
            <a:normAutofit/>
          </a:bodyPr>
          <a:lstStyle>
            <a:lvl1pPr marL="0" indent="0" algn="l" rtl="0">
              <a:spcBef>
                <a:spcPts val="0"/>
              </a:spcBef>
              <a:buNone/>
              <a:defRPr sz="2000" cap="all" spc="200" baseline="0">
                <a:solidFill>
                  <a:schemeClr val="accent1"/>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de-DE" noProof="0" dirty="0"/>
              <a:t>Textmasterformate bearbeiten</a:t>
            </a:r>
          </a:p>
        </p:txBody>
      </p:sp>
      <p:sp>
        <p:nvSpPr>
          <p:cNvPr id="4" name="Datumsplatzhalter 3"/>
          <p:cNvSpPr>
            <a:spLocks noGrp="1"/>
          </p:cNvSpPr>
          <p:nvPr>
            <p:ph type="dt" sz="half" idx="10"/>
          </p:nvPr>
        </p:nvSpPr>
        <p:spPr/>
        <p:txBody>
          <a:bodyPr rtlCol="0"/>
          <a:lstStyle>
            <a:lvl1pPr>
              <a:defRPr/>
            </a:lvl1pPr>
          </a:lstStyle>
          <a:p>
            <a:fld id="{BAC737EE-66BB-4D7F-898E-CF1D06F8E110}" type="datetime1">
              <a:rPr lang="de-DE" smtClean="0"/>
              <a:pPr/>
              <a:t>12.09.2018</a:t>
            </a:fld>
            <a:endParaRPr lang="de-DE" dirty="0"/>
          </a:p>
        </p:txBody>
      </p:sp>
      <p:sp>
        <p:nvSpPr>
          <p:cNvPr id="5" name="Fußzeilenplatzhalter 4"/>
          <p:cNvSpPr>
            <a:spLocks noGrp="1"/>
          </p:cNvSpPr>
          <p:nvPr>
            <p:ph type="ftr" sz="quarter" idx="11"/>
          </p:nvPr>
        </p:nvSpPr>
        <p:spPr/>
        <p:txBody>
          <a:bodyPr rtlCol="0"/>
          <a:lstStyle/>
          <a:p>
            <a:pPr rtl="0"/>
            <a:endParaRPr lang="de-DE" noProof="0" dirty="0"/>
          </a:p>
        </p:txBody>
      </p:sp>
      <p:sp>
        <p:nvSpPr>
          <p:cNvPr id="6" name="Foliennummernplatzhalter 5"/>
          <p:cNvSpPr>
            <a:spLocks noGrp="1"/>
          </p:cNvSpPr>
          <p:nvPr>
            <p:ph type="sldNum" sz="quarter" idx="12"/>
          </p:nvPr>
        </p:nvSpPr>
        <p:spPr/>
        <p:txBody>
          <a:bodyPr rtlCol="0"/>
          <a:lstStyle/>
          <a:p>
            <a:pPr rtl="0"/>
            <a:fld id="{2A013F82-EE5E-44EE-A61D-E31C6657F26F}" type="slidenum">
              <a:rPr lang="de-DE" noProof="0" smtClean="0"/>
              <a:t>‹Nr.›</a:t>
            </a:fld>
            <a:endParaRPr lang="de-DE" noProof="0" dirty="0"/>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noProof="0"/>
              <a:t>Mastertitelformat bearbeiten</a:t>
            </a:r>
            <a:endParaRPr lang="de-DE" noProof="0" dirty="0"/>
          </a:p>
        </p:txBody>
      </p:sp>
      <p:sp>
        <p:nvSpPr>
          <p:cNvPr id="3" name="Inhaltsplatzhalter 2"/>
          <p:cNvSpPr>
            <a:spLocks noGrp="1"/>
          </p:cNvSpPr>
          <p:nvPr>
            <p:ph sz="half" idx="1" hasCustomPrompt="1"/>
          </p:nvPr>
        </p:nvSpPr>
        <p:spPr>
          <a:xfrm>
            <a:off x="1504781" y="1905001"/>
            <a:ext cx="4419599" cy="4114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4" name="Inhaltsplatzhalter 3"/>
          <p:cNvSpPr>
            <a:spLocks noGrp="1"/>
          </p:cNvSpPr>
          <p:nvPr>
            <p:ph sz="half" idx="2" hasCustomPrompt="1"/>
          </p:nvPr>
        </p:nvSpPr>
        <p:spPr>
          <a:xfrm>
            <a:off x="6229183" y="1905001"/>
            <a:ext cx="4419600" cy="4114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5" name="Datumsplatzhalter 4"/>
          <p:cNvSpPr>
            <a:spLocks noGrp="1"/>
          </p:cNvSpPr>
          <p:nvPr>
            <p:ph type="dt" sz="half" idx="10"/>
          </p:nvPr>
        </p:nvSpPr>
        <p:spPr/>
        <p:txBody>
          <a:bodyPr rtlCol="0"/>
          <a:lstStyle/>
          <a:p>
            <a:r>
              <a:rPr lang="de-DE" dirty="0"/>
              <a:t>​</a:t>
            </a:r>
            <a:fld id="{8B789056-64C5-46DE-95B1-DA257F473F68}" type="datetime1">
              <a:rPr lang="de-DE" smtClean="0"/>
              <a:pPr/>
              <a:t>12.09.2018</a:t>
            </a:fld>
            <a:r>
              <a:rPr lang="de-DE" dirty="0"/>
              <a:t>​</a:t>
            </a:r>
          </a:p>
        </p:txBody>
      </p:sp>
      <p:sp>
        <p:nvSpPr>
          <p:cNvPr id="6" name="Fußzeilenplatzhalter 5"/>
          <p:cNvSpPr>
            <a:spLocks noGrp="1"/>
          </p:cNvSpPr>
          <p:nvPr>
            <p:ph type="ftr" sz="quarter" idx="11"/>
          </p:nvPr>
        </p:nvSpPr>
        <p:spPr/>
        <p:txBody>
          <a:bodyPr rtlCol="0"/>
          <a:lstStyle/>
          <a:p>
            <a:pPr rtl="0"/>
            <a:endParaRPr lang="de-DE" noProof="0" dirty="0"/>
          </a:p>
        </p:txBody>
      </p:sp>
      <p:sp>
        <p:nvSpPr>
          <p:cNvPr id="7" name="Foliennummernplatzhalter 6"/>
          <p:cNvSpPr>
            <a:spLocks noGrp="1"/>
          </p:cNvSpPr>
          <p:nvPr>
            <p:ph type="sldNum" sz="quarter" idx="12"/>
          </p:nvPr>
        </p:nvSpPr>
        <p:spPr/>
        <p:txBody>
          <a:bodyPr rtlCol="0"/>
          <a:lstStyle/>
          <a:p>
            <a:pPr rtl="0"/>
            <a:fld id="{2A013F82-EE5E-44EE-A61D-E31C6657F26F}" type="slidenum">
              <a:rPr lang="de-DE" noProof="0" smtClean="0"/>
              <a:t>‹Nr.›</a:t>
            </a:fld>
            <a:endParaRPr lang="de-DE" noProof="0" dirty="0"/>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lvl1pPr algn="l" rtl="0">
              <a:defRPr/>
            </a:lvl1pPr>
          </a:lstStyle>
          <a:p>
            <a:pPr rtl="0"/>
            <a:r>
              <a:rPr lang="de-DE" noProof="0"/>
              <a:t>Mastertitelformat bearbeiten</a:t>
            </a:r>
            <a:endParaRPr lang="de-DE" noProof="0" dirty="0"/>
          </a:p>
        </p:txBody>
      </p:sp>
      <p:sp>
        <p:nvSpPr>
          <p:cNvPr id="3" name="Textplatzhalter 2"/>
          <p:cNvSpPr>
            <a:spLocks noGrp="1"/>
          </p:cNvSpPr>
          <p:nvPr>
            <p:ph type="body" idx="1" hasCustomPrompt="1"/>
          </p:nvPr>
        </p:nvSpPr>
        <p:spPr>
          <a:xfrm>
            <a:off x="1522411" y="1905000"/>
            <a:ext cx="4416552" cy="762000"/>
          </a:xfrm>
        </p:spPr>
        <p:txBody>
          <a:bodyPr rtlCol="0" anchor="ctr">
            <a:noAutofit/>
          </a:bodyPr>
          <a:lstStyle>
            <a:lvl1pPr marL="0" indent="0" algn="l" rtl="0">
              <a:spcBef>
                <a:spcPts val="0"/>
              </a:spcBef>
              <a:buNone/>
              <a:defRPr sz="2000" b="0" cap="all" spc="200" baseline="0">
                <a:solidFill>
                  <a:schemeClr val="accent1"/>
                </a:solidFill>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de-DE" noProof="0" dirty="0"/>
              <a:t>Textmasterformate bearbeiten</a:t>
            </a:r>
          </a:p>
        </p:txBody>
      </p:sp>
      <p:sp>
        <p:nvSpPr>
          <p:cNvPr id="4" name="Inhaltsplatzhalter 3"/>
          <p:cNvSpPr>
            <a:spLocks noGrp="1"/>
          </p:cNvSpPr>
          <p:nvPr>
            <p:ph sz="half" idx="2" hasCustomPrompt="1"/>
          </p:nvPr>
        </p:nvSpPr>
        <p:spPr>
          <a:xfrm>
            <a:off x="1522411" y="2743201"/>
            <a:ext cx="4416552" cy="32766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5" name="Textplatzhalter 4"/>
          <p:cNvSpPr>
            <a:spLocks noGrp="1"/>
          </p:cNvSpPr>
          <p:nvPr>
            <p:ph type="body" sz="quarter" idx="3" hasCustomPrompt="1"/>
          </p:nvPr>
        </p:nvSpPr>
        <p:spPr>
          <a:xfrm>
            <a:off x="6249861" y="1905000"/>
            <a:ext cx="4416552" cy="762000"/>
          </a:xfrm>
        </p:spPr>
        <p:txBody>
          <a:bodyPr rtlCol="0" anchor="ctr">
            <a:noAutofit/>
          </a:bodyPr>
          <a:lstStyle>
            <a:lvl1pPr marL="0" indent="0" algn="l" rtl="0">
              <a:spcBef>
                <a:spcPts val="0"/>
              </a:spcBef>
              <a:buNone/>
              <a:defRPr sz="2000" b="0" cap="all" spc="200" baseline="0">
                <a:solidFill>
                  <a:schemeClr val="accent1"/>
                </a:solidFill>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de-DE" noProof="0" dirty="0"/>
              <a:t>Textmasterformate bearbeiten</a:t>
            </a:r>
          </a:p>
        </p:txBody>
      </p:sp>
      <p:sp>
        <p:nvSpPr>
          <p:cNvPr id="6" name="Inhaltsplatzhalter 5"/>
          <p:cNvSpPr>
            <a:spLocks noGrp="1"/>
          </p:cNvSpPr>
          <p:nvPr>
            <p:ph sz="quarter" idx="4" hasCustomPrompt="1"/>
          </p:nvPr>
        </p:nvSpPr>
        <p:spPr>
          <a:xfrm>
            <a:off x="6249861" y="2743201"/>
            <a:ext cx="4416552" cy="32766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7" name="Datumsplatzhalter 6"/>
          <p:cNvSpPr>
            <a:spLocks noGrp="1"/>
          </p:cNvSpPr>
          <p:nvPr>
            <p:ph type="dt" sz="half" idx="10"/>
          </p:nvPr>
        </p:nvSpPr>
        <p:spPr/>
        <p:txBody>
          <a:bodyPr rtlCol="0"/>
          <a:lstStyle>
            <a:lvl1pPr>
              <a:defRPr/>
            </a:lvl1pPr>
          </a:lstStyle>
          <a:p>
            <a:fld id="{80BFF739-A1FF-4B0F-A80D-4A7600AF59B6}" type="datetime1">
              <a:rPr lang="de-DE" noProof="0" smtClean="0"/>
              <a:pPr/>
              <a:t>12.09.2018</a:t>
            </a:fld>
            <a:endParaRPr lang="de-DE" noProof="0" dirty="0"/>
          </a:p>
        </p:txBody>
      </p:sp>
      <p:sp>
        <p:nvSpPr>
          <p:cNvPr id="8" name="Fußzeilenplatzhalter 7"/>
          <p:cNvSpPr>
            <a:spLocks noGrp="1"/>
          </p:cNvSpPr>
          <p:nvPr>
            <p:ph type="ftr" sz="quarter" idx="11"/>
          </p:nvPr>
        </p:nvSpPr>
        <p:spPr/>
        <p:txBody>
          <a:bodyPr rtlCol="0"/>
          <a:lstStyle/>
          <a:p>
            <a:pPr rtl="0"/>
            <a:endParaRPr lang="de-DE" noProof="0" dirty="0"/>
          </a:p>
        </p:txBody>
      </p:sp>
      <p:sp>
        <p:nvSpPr>
          <p:cNvPr id="9" name="Foliennummernplatzhalter 8"/>
          <p:cNvSpPr>
            <a:spLocks noGrp="1"/>
          </p:cNvSpPr>
          <p:nvPr>
            <p:ph type="sldNum" sz="quarter" idx="12"/>
          </p:nvPr>
        </p:nvSpPr>
        <p:spPr/>
        <p:txBody>
          <a:bodyPr rtlCol="0"/>
          <a:lstStyle/>
          <a:p>
            <a:pPr rtl="0"/>
            <a:fld id="{2A013F82-EE5E-44EE-A61D-E31C6657F26F}" type="slidenum">
              <a:rPr lang="de-DE" noProof="0" smtClean="0"/>
              <a:t>‹Nr.›</a:t>
            </a:fld>
            <a:endParaRPr lang="de-DE" noProof="0" dirty="0"/>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a:t>Mastertitelformat bearbeiten</a:t>
            </a:r>
            <a:endParaRPr/>
          </a:p>
        </p:txBody>
      </p:sp>
      <p:sp>
        <p:nvSpPr>
          <p:cNvPr id="3" name="Datumsplatzhalter 2"/>
          <p:cNvSpPr>
            <a:spLocks noGrp="1"/>
          </p:cNvSpPr>
          <p:nvPr>
            <p:ph type="dt" sz="half" idx="10"/>
          </p:nvPr>
        </p:nvSpPr>
        <p:spPr/>
        <p:txBody>
          <a:bodyPr rtlCol="0"/>
          <a:lstStyle>
            <a:lvl1pPr>
              <a:defRPr/>
            </a:lvl1pPr>
          </a:lstStyle>
          <a:p>
            <a:fld id="{B9B1CAE9-9EFE-4152-8504-84F83B03DD44}" type="datetime1">
              <a:rPr lang="de-DE" smtClean="0"/>
              <a:pPr/>
              <a:t>12.09.2018</a:t>
            </a:fld>
            <a:endParaRPr lang="de-DE" dirty="0"/>
          </a:p>
        </p:txBody>
      </p:sp>
      <p:sp>
        <p:nvSpPr>
          <p:cNvPr id="4" name="Fußzeilenplatzhalter 3"/>
          <p:cNvSpPr>
            <a:spLocks noGrp="1"/>
          </p:cNvSpPr>
          <p:nvPr>
            <p:ph type="ftr" sz="quarter" idx="11"/>
          </p:nvPr>
        </p:nvSpPr>
        <p:spPr/>
        <p:txBody>
          <a:bodyPr rtlCol="0"/>
          <a:lstStyle/>
          <a:p>
            <a:pPr rtl="0"/>
            <a:endParaRPr/>
          </a:p>
        </p:txBody>
      </p:sp>
      <p:sp>
        <p:nvSpPr>
          <p:cNvPr id="5" name="Foliennummernplatzhalter 4"/>
          <p:cNvSpPr>
            <a:spLocks noGrp="1"/>
          </p:cNvSpPr>
          <p:nvPr>
            <p:ph type="sldNum" sz="quarter" idx="12"/>
          </p:nvPr>
        </p:nvSpPr>
        <p:spPr/>
        <p:txBody>
          <a:bodyPr rtlCol="0"/>
          <a:lstStyle/>
          <a:p>
            <a:pPr rtl="0"/>
            <a:fld id="{2A013F82-EE5E-44EE-A61D-E31C6657F26F}" type="slidenum">
              <a:rPr/>
              <a:t>‹Nr.›</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bg>
      <p:bgPr>
        <a:solidFill>
          <a:schemeClr val="bg2"/>
        </a:solidFill>
        <a:effectLst/>
      </p:bgPr>
    </p:bg>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rtlCol="0"/>
          <a:lstStyle>
            <a:lvl1pPr>
              <a:defRPr/>
            </a:lvl1pPr>
          </a:lstStyle>
          <a:p>
            <a:fld id="{16AF6054-D64A-4276-A67A-52D6E88FBE84}" type="datetime1">
              <a:rPr lang="de-DE" smtClean="0"/>
              <a:pPr/>
              <a:t>12.09.2018</a:t>
            </a:fld>
            <a:endParaRPr lang="de-DE" dirty="0"/>
          </a:p>
        </p:txBody>
      </p:sp>
      <p:sp>
        <p:nvSpPr>
          <p:cNvPr id="3" name="Fußzeilenplatzhalter 2"/>
          <p:cNvSpPr>
            <a:spLocks noGrp="1"/>
          </p:cNvSpPr>
          <p:nvPr>
            <p:ph type="ftr" sz="quarter" idx="11"/>
          </p:nvPr>
        </p:nvSpPr>
        <p:spPr/>
        <p:txBody>
          <a:bodyPr rtlCol="0"/>
          <a:lstStyle/>
          <a:p>
            <a:pPr rtl="0"/>
            <a:endParaRPr/>
          </a:p>
        </p:txBody>
      </p:sp>
      <p:sp>
        <p:nvSpPr>
          <p:cNvPr id="4" name="Foliennummernplatzhalter 3"/>
          <p:cNvSpPr>
            <a:spLocks noGrp="1"/>
          </p:cNvSpPr>
          <p:nvPr>
            <p:ph type="sldNum" sz="quarter" idx="12"/>
          </p:nvPr>
        </p:nvSpPr>
        <p:spPr/>
        <p:txBody>
          <a:bodyPr rtlCol="0"/>
          <a:lstStyle/>
          <a:p>
            <a:pPr rtl="0"/>
            <a:fld id="{2A013F82-EE5E-44EE-A61D-E31C6657F26F}" type="slidenum">
              <a:rPr/>
              <a:t>‹Nr.›</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055604" y="1905000"/>
            <a:ext cx="3596607" cy="2667000"/>
          </a:xfrm>
        </p:spPr>
        <p:txBody>
          <a:bodyPr rtlCol="0" anchor="b">
            <a:noAutofit/>
          </a:bodyPr>
          <a:lstStyle>
            <a:lvl1pPr algn="l" rtl="0">
              <a:lnSpc>
                <a:spcPct val="90000"/>
              </a:lnSpc>
              <a:defRPr sz="3200" b="0" baseline="0">
                <a:solidFill>
                  <a:schemeClr val="tx1"/>
                </a:solidFill>
              </a:defRPr>
            </a:lvl1pPr>
          </a:lstStyle>
          <a:p>
            <a:pPr rtl="0"/>
            <a:r>
              <a:rPr lang="de-DE" noProof="0"/>
              <a:t>Mastertitelformat bearbeiten</a:t>
            </a:r>
            <a:endParaRPr lang="de-DE" noProof="0" dirty="0"/>
          </a:p>
        </p:txBody>
      </p:sp>
      <p:sp>
        <p:nvSpPr>
          <p:cNvPr id="3" name="Inhaltsplatzhalter 2"/>
          <p:cNvSpPr>
            <a:spLocks noGrp="1"/>
          </p:cNvSpPr>
          <p:nvPr>
            <p:ph idx="1" hasCustomPrompt="1"/>
          </p:nvPr>
        </p:nvSpPr>
        <p:spPr>
          <a:xfrm>
            <a:off x="4951414" y="685800"/>
            <a:ext cx="6400800" cy="53340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4" name="Textplatzhalter 3"/>
          <p:cNvSpPr>
            <a:spLocks noGrp="1"/>
          </p:cNvSpPr>
          <p:nvPr>
            <p:ph type="body" sz="half" idx="2" hasCustomPrompt="1"/>
          </p:nvPr>
        </p:nvSpPr>
        <p:spPr>
          <a:xfrm>
            <a:off x="1065213" y="4648200"/>
            <a:ext cx="3581399" cy="1371600"/>
          </a:xfrm>
        </p:spPr>
        <p:txBody>
          <a:bodyPr rtlCol="0">
            <a:normAutofit/>
          </a:bodyPr>
          <a:lstStyle>
            <a:lvl1pPr marL="0" indent="0" algn="l" rtl="0">
              <a:lnSpc>
                <a:spcPct val="90000"/>
              </a:lnSpc>
              <a:spcBef>
                <a:spcPts val="1200"/>
              </a:spcBef>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de-DE" noProof="0" dirty="0"/>
              <a:t>Textmasterformate bearbeiten</a:t>
            </a:r>
          </a:p>
        </p:txBody>
      </p:sp>
      <p:sp>
        <p:nvSpPr>
          <p:cNvPr id="5" name="Datumsplatzhalter 4"/>
          <p:cNvSpPr>
            <a:spLocks noGrp="1"/>
          </p:cNvSpPr>
          <p:nvPr>
            <p:ph type="dt" sz="half" idx="10"/>
          </p:nvPr>
        </p:nvSpPr>
        <p:spPr/>
        <p:txBody>
          <a:bodyPr rtlCol="0"/>
          <a:lstStyle>
            <a:lvl1pPr>
              <a:defRPr/>
            </a:lvl1pPr>
          </a:lstStyle>
          <a:p>
            <a:fld id="{B5374C35-0B4F-422D-B236-94C4FF2C6562}" type="datetime1">
              <a:rPr lang="de-DE" noProof="0" smtClean="0"/>
              <a:pPr/>
              <a:t>12.09.2018</a:t>
            </a:fld>
            <a:endParaRPr lang="de-DE" noProof="0" dirty="0"/>
          </a:p>
        </p:txBody>
      </p:sp>
      <p:sp>
        <p:nvSpPr>
          <p:cNvPr id="6" name="Fußzeilenplatzhalter 5"/>
          <p:cNvSpPr>
            <a:spLocks noGrp="1"/>
          </p:cNvSpPr>
          <p:nvPr>
            <p:ph type="ftr" sz="quarter" idx="11"/>
          </p:nvPr>
        </p:nvSpPr>
        <p:spPr/>
        <p:txBody>
          <a:bodyPr rtlCol="0"/>
          <a:lstStyle/>
          <a:p>
            <a:pPr rtl="0"/>
            <a:endParaRPr lang="de-DE" noProof="0" dirty="0"/>
          </a:p>
        </p:txBody>
      </p:sp>
      <p:sp>
        <p:nvSpPr>
          <p:cNvPr id="7" name="Foliennummernplatzhalter 6"/>
          <p:cNvSpPr>
            <a:spLocks noGrp="1"/>
          </p:cNvSpPr>
          <p:nvPr>
            <p:ph type="sldNum" sz="quarter" idx="12"/>
          </p:nvPr>
        </p:nvSpPr>
        <p:spPr/>
        <p:txBody>
          <a:bodyPr rtlCol="0"/>
          <a:lstStyle/>
          <a:p>
            <a:pPr rtl="0"/>
            <a:fld id="{2A013F82-EE5E-44EE-A61D-E31C6657F26F}" type="slidenum">
              <a:rPr lang="de-DE" noProof="0" smtClean="0"/>
              <a:t>‹Nr.›</a:t>
            </a:fld>
            <a:endParaRPr lang="de-DE" noProof="0" dirty="0"/>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4951414" y="685800"/>
            <a:ext cx="6400799" cy="5334000"/>
          </a:xfrm>
          <a:solidFill>
            <a:schemeClr val="bg2"/>
          </a:solidFill>
          <a:ln w="76200">
            <a:solidFill>
              <a:schemeClr val="tx1"/>
            </a:solidFill>
            <a:miter lim="800000"/>
          </a:ln>
        </p:spPr>
        <p:txBody>
          <a:bodyPr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de-DE" noProof="0"/>
              <a:t>Bild durch Klicken auf Symbol hinzufügen</a:t>
            </a:r>
            <a:endParaRPr lang="de-DE" noProof="0" dirty="0"/>
          </a:p>
        </p:txBody>
      </p:sp>
      <p:sp>
        <p:nvSpPr>
          <p:cNvPr id="2" name="Titel 1"/>
          <p:cNvSpPr>
            <a:spLocks noGrp="1"/>
          </p:cNvSpPr>
          <p:nvPr>
            <p:ph type="title"/>
          </p:nvPr>
        </p:nvSpPr>
        <p:spPr>
          <a:xfrm>
            <a:off x="1055604" y="1905000"/>
            <a:ext cx="3596607" cy="2667000"/>
          </a:xfrm>
        </p:spPr>
        <p:txBody>
          <a:bodyPr rtlCol="0" anchor="b">
            <a:normAutofit/>
          </a:bodyPr>
          <a:lstStyle>
            <a:lvl1pPr algn="l" rtl="0">
              <a:lnSpc>
                <a:spcPct val="90000"/>
              </a:lnSpc>
              <a:defRPr sz="3200" b="0" i="0" baseline="0">
                <a:solidFill>
                  <a:schemeClr val="tx1"/>
                </a:solidFill>
              </a:defRPr>
            </a:lvl1pPr>
          </a:lstStyle>
          <a:p>
            <a:pPr rtl="0"/>
            <a:r>
              <a:rPr lang="de-DE" noProof="0"/>
              <a:t>Mastertitelformat bearbeiten</a:t>
            </a:r>
            <a:endParaRPr lang="de-DE" noProof="0" dirty="0"/>
          </a:p>
        </p:txBody>
      </p:sp>
      <p:sp>
        <p:nvSpPr>
          <p:cNvPr id="4" name="Textplatzhalter 3"/>
          <p:cNvSpPr>
            <a:spLocks noGrp="1"/>
          </p:cNvSpPr>
          <p:nvPr>
            <p:ph type="body" sz="half" idx="2" hasCustomPrompt="1"/>
          </p:nvPr>
        </p:nvSpPr>
        <p:spPr>
          <a:xfrm>
            <a:off x="1065213" y="4648200"/>
            <a:ext cx="3581399" cy="1371600"/>
          </a:xfrm>
        </p:spPr>
        <p:txBody>
          <a:bodyPr rtlCol="0">
            <a:normAutofit/>
          </a:bodyPr>
          <a:lstStyle>
            <a:lvl1pPr marL="0" indent="0" algn="l" rtl="0">
              <a:lnSpc>
                <a:spcPct val="90000"/>
              </a:lnSpc>
              <a:spcBef>
                <a:spcPts val="1200"/>
              </a:spcBef>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de-DE" noProof="0" dirty="0"/>
              <a:t>Textmasterformate bearbeiten</a:t>
            </a:r>
          </a:p>
        </p:txBody>
      </p:sp>
      <p:sp>
        <p:nvSpPr>
          <p:cNvPr id="5" name="Datumsplatzhalter 4"/>
          <p:cNvSpPr>
            <a:spLocks noGrp="1"/>
          </p:cNvSpPr>
          <p:nvPr>
            <p:ph type="dt" sz="half" idx="10"/>
          </p:nvPr>
        </p:nvSpPr>
        <p:spPr/>
        <p:txBody>
          <a:bodyPr rtlCol="0"/>
          <a:lstStyle>
            <a:lvl1pPr>
              <a:defRPr/>
            </a:lvl1pPr>
          </a:lstStyle>
          <a:p>
            <a:fld id="{58041F81-F908-46F2-978C-0D5782D2F71E}" type="datetime1">
              <a:rPr lang="de-DE" noProof="0" smtClean="0"/>
              <a:pPr/>
              <a:t>12.09.2018</a:t>
            </a:fld>
            <a:endParaRPr lang="de-DE" noProof="0" dirty="0"/>
          </a:p>
        </p:txBody>
      </p:sp>
      <p:sp>
        <p:nvSpPr>
          <p:cNvPr id="6" name="Fußzeilenplatzhalter 5"/>
          <p:cNvSpPr>
            <a:spLocks noGrp="1"/>
          </p:cNvSpPr>
          <p:nvPr>
            <p:ph type="ftr" sz="quarter" idx="11"/>
          </p:nvPr>
        </p:nvSpPr>
        <p:spPr/>
        <p:txBody>
          <a:bodyPr rtlCol="0"/>
          <a:lstStyle/>
          <a:p>
            <a:pPr rtl="0"/>
            <a:endParaRPr lang="de-DE" noProof="0" dirty="0"/>
          </a:p>
        </p:txBody>
      </p:sp>
      <p:sp>
        <p:nvSpPr>
          <p:cNvPr id="7" name="Foliennummernplatzhalter 6"/>
          <p:cNvSpPr>
            <a:spLocks noGrp="1"/>
          </p:cNvSpPr>
          <p:nvPr>
            <p:ph type="sldNum" sz="quarter" idx="12"/>
          </p:nvPr>
        </p:nvSpPr>
        <p:spPr/>
        <p:txBody>
          <a:bodyPr rtlCol="0"/>
          <a:lstStyle/>
          <a:p>
            <a:pPr rtl="0"/>
            <a:fld id="{2A013F82-EE5E-44EE-A61D-E31C6657F26F}" type="slidenum">
              <a:rPr lang="de-DE" noProof="0" smtClean="0"/>
              <a:pPr rtl="0"/>
              <a:t>‹Nr.›</a:t>
            </a:fld>
            <a:endParaRPr lang="de-DE" noProof="0" dirty="0"/>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pPr rtl="0"/>
            <a:r>
              <a:rPr lang="de-DE" noProof="0" dirty="0"/>
              <a:t>Titelmasterformat durch Klicken bearbeiten</a:t>
            </a:r>
          </a:p>
        </p:txBody>
      </p:sp>
      <p:sp>
        <p:nvSpPr>
          <p:cNvPr id="3" name="Textplatzhalt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rtl="0"/>
            <a:r>
              <a:rPr lang="de-DE" noProof="0" dirty="0"/>
              <a:t>Textmasterformat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4" name="Datumsplatzhalt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rtl="0">
              <a:defRPr sz="1000">
                <a:solidFill>
                  <a:schemeClr val="tx1">
                    <a:tint val="75000"/>
                  </a:schemeClr>
                </a:solidFill>
              </a:defRPr>
            </a:lvl1pPr>
          </a:lstStyle>
          <a:p>
            <a:fld id="{73868FAC-1E42-46E2-B290-2D4CF62A4174}" type="datetime1">
              <a:rPr lang="de-DE" smtClean="0"/>
              <a:pPr/>
              <a:t>12.09.2018</a:t>
            </a:fld>
            <a:endParaRPr lang="de-DE" dirty="0"/>
          </a:p>
        </p:txBody>
      </p:sp>
      <p:sp>
        <p:nvSpPr>
          <p:cNvPr id="5" name="Fußzeilenplatzhalt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rtl="0">
              <a:defRPr sz="1000">
                <a:solidFill>
                  <a:schemeClr val="tx1">
                    <a:tint val="75000"/>
                  </a:schemeClr>
                </a:solidFill>
              </a:defRPr>
            </a:lvl1pPr>
          </a:lstStyle>
          <a:p>
            <a:pPr rtl="0"/>
            <a:endParaRPr lang="de-DE" noProof="0" dirty="0"/>
          </a:p>
        </p:txBody>
      </p:sp>
      <p:sp>
        <p:nvSpPr>
          <p:cNvPr id="6" name="Foliennummernplatzhalt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rtl="0">
              <a:defRPr sz="1000">
                <a:solidFill>
                  <a:schemeClr val="tx1">
                    <a:tint val="75000"/>
                  </a:schemeClr>
                </a:solidFill>
              </a:defRPr>
            </a:lvl1pPr>
          </a:lstStyle>
          <a:p>
            <a:fld id="{2A013F82-EE5E-44EE-A61D-E31C6657F26F}" type="slidenum">
              <a:rPr lang="de-DE" smtClean="0"/>
              <a:pPr/>
              <a:t>‹Nr.›</a:t>
            </a:fld>
            <a:endParaRPr lang="de-DE" dirty="0"/>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1065214" y="1828800"/>
            <a:ext cx="8229600" cy="2895600"/>
          </a:xfrm>
        </p:spPr>
        <p:txBody>
          <a:bodyPr rtlCol="0"/>
          <a:lstStyle/>
          <a:p>
            <a:pPr rtl="0"/>
            <a:r>
              <a:rPr lang="de-CH" dirty="0"/>
              <a:t>Windows</a:t>
            </a:r>
            <a:endParaRPr lang="en-US" dirty="0"/>
          </a:p>
        </p:txBody>
      </p:sp>
      <p:pic>
        <p:nvPicPr>
          <p:cNvPr id="2052" name="Picture 4" descr="Bildergebnis fÃ¼r windows gif">
            <a:extLst>
              <a:ext uri="{FF2B5EF4-FFF2-40B4-BE49-F238E27FC236}">
                <a16:creationId xmlns:a16="http://schemas.microsoft.com/office/drawing/2014/main" id="{1AB53149-6F03-4279-B729-760BF5359F60}"/>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870276" y="2132856"/>
            <a:ext cx="2714625" cy="2409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1A5EA62A-1C7C-46AB-B49A-134A15F0A2F1}"/>
              </a:ext>
            </a:extLst>
          </p:cNvPr>
          <p:cNvSpPr>
            <a:spLocks noGrp="1"/>
          </p:cNvSpPr>
          <p:nvPr>
            <p:ph idx="1"/>
          </p:nvPr>
        </p:nvSpPr>
        <p:spPr>
          <a:xfrm>
            <a:off x="1522413" y="1904999"/>
            <a:ext cx="9134391" cy="4114801"/>
          </a:xfrm>
        </p:spPr>
        <p:txBody>
          <a:bodyPr/>
          <a:lstStyle/>
          <a:p>
            <a:pPr marL="0" indent="0" algn="ctr">
              <a:buNone/>
            </a:pPr>
            <a:r>
              <a:rPr lang="de-CH" dirty="0"/>
              <a:t>Das Windows mobile Betriebssystem wurde am 24.Jan.2018 via Twitter beendet. Dies wurde bekannt, nach dem der Senior Program Manager von Microsoft einem Twitter User antwortete.</a:t>
            </a:r>
          </a:p>
          <a:p>
            <a:pPr marL="0" indent="0" algn="ctr">
              <a:buNone/>
            </a:pPr>
            <a:endParaRPr lang="de-CH" dirty="0"/>
          </a:p>
        </p:txBody>
      </p:sp>
      <p:sp>
        <p:nvSpPr>
          <p:cNvPr id="4" name="Titel 12">
            <a:extLst>
              <a:ext uri="{FF2B5EF4-FFF2-40B4-BE49-F238E27FC236}">
                <a16:creationId xmlns:a16="http://schemas.microsoft.com/office/drawing/2014/main" id="{CD902A07-4701-4F8B-97A2-E5A3E3B87661}"/>
              </a:ext>
            </a:extLst>
          </p:cNvPr>
          <p:cNvSpPr txBox="1">
            <a:spLocks/>
          </p:cNvSpPr>
          <p:nvPr/>
        </p:nvSpPr>
        <p:spPr>
          <a:xfrm>
            <a:off x="1522413" y="381000"/>
            <a:ext cx="9144001" cy="67173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algn="ctr"/>
            <a:r>
              <a:rPr lang="de-CH" dirty="0"/>
              <a:t>Windows Versionen (Phone)</a:t>
            </a:r>
            <a:endParaRPr lang="en-US" dirty="0"/>
          </a:p>
        </p:txBody>
      </p:sp>
      <p:pic>
        <p:nvPicPr>
          <p:cNvPr id="5" name="Grafik 4">
            <a:extLst>
              <a:ext uri="{FF2B5EF4-FFF2-40B4-BE49-F238E27FC236}">
                <a16:creationId xmlns:a16="http://schemas.microsoft.com/office/drawing/2014/main" id="{93C251EC-D0BB-46E8-B257-401960FF53EE}"/>
              </a:ext>
            </a:extLst>
          </p:cNvPr>
          <p:cNvPicPr>
            <a:picLocks noChangeAspect="1"/>
          </p:cNvPicPr>
          <p:nvPr/>
        </p:nvPicPr>
        <p:blipFill>
          <a:blip r:embed="rId2"/>
          <a:stretch>
            <a:fillRect/>
          </a:stretch>
        </p:blipFill>
        <p:spPr>
          <a:xfrm>
            <a:off x="3736933" y="3284984"/>
            <a:ext cx="4705350" cy="2276475"/>
          </a:xfrm>
          <a:prstGeom prst="rect">
            <a:avLst/>
          </a:prstGeom>
        </p:spPr>
      </p:pic>
      <p:pic>
        <p:nvPicPr>
          <p:cNvPr id="6146" name="Picture 2" descr="Bildergebnis fÃ¼r windows phone">
            <a:extLst>
              <a:ext uri="{FF2B5EF4-FFF2-40B4-BE49-F238E27FC236}">
                <a16:creationId xmlns:a16="http://schemas.microsoft.com/office/drawing/2014/main" id="{D936E109-CFB6-46A7-933F-5A8A275D33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538" y="3068960"/>
            <a:ext cx="3456384" cy="345638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Bildergebnis fÃ¼r money rain blue">
            <a:extLst>
              <a:ext uri="{FF2B5EF4-FFF2-40B4-BE49-F238E27FC236}">
                <a16:creationId xmlns:a16="http://schemas.microsoft.com/office/drawing/2014/main" id="{A6551848-841A-44FA-9A5B-BC079FE63E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4470" y="3289884"/>
            <a:ext cx="3095625" cy="2876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61461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0" name="Picture 10" descr="Bildergebnis fÃ¼r money rain blue">
            <a:extLst>
              <a:ext uri="{FF2B5EF4-FFF2-40B4-BE49-F238E27FC236}">
                <a16:creationId xmlns:a16="http://schemas.microsoft.com/office/drawing/2014/main" id="{49C8EFF5-415E-4147-A06A-24887995D0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48" y="-8509"/>
            <a:ext cx="12206773" cy="6866509"/>
          </a:xfrm>
          <a:prstGeom prst="rect">
            <a:avLst/>
          </a:prstGeom>
          <a:noFill/>
          <a:extLst>
            <a:ext uri="{909E8E84-426E-40DD-AFC4-6F175D3DCCD1}">
              <a14:hiddenFill xmlns:a14="http://schemas.microsoft.com/office/drawing/2010/main">
                <a:solidFill>
                  <a:srgbClr val="FFFFFF"/>
                </a:solidFill>
              </a14:hiddenFill>
            </a:ext>
          </a:extLst>
        </p:spPr>
      </p:pic>
      <p:sp>
        <p:nvSpPr>
          <p:cNvPr id="4" name="Titel 3">
            <a:extLst>
              <a:ext uri="{FF2B5EF4-FFF2-40B4-BE49-F238E27FC236}">
                <a16:creationId xmlns:a16="http://schemas.microsoft.com/office/drawing/2014/main" id="{72114AB9-BD6C-441C-9008-F7A0D205FB98}"/>
              </a:ext>
            </a:extLst>
          </p:cNvPr>
          <p:cNvSpPr>
            <a:spLocks noGrp="1"/>
          </p:cNvSpPr>
          <p:nvPr>
            <p:ph type="title"/>
          </p:nvPr>
        </p:nvSpPr>
        <p:spPr>
          <a:xfrm>
            <a:off x="1522413" y="381000"/>
            <a:ext cx="9144001" cy="671736"/>
          </a:xfrm>
        </p:spPr>
        <p:txBody>
          <a:bodyPr/>
          <a:lstStyle/>
          <a:p>
            <a:pPr algn="ctr"/>
            <a:r>
              <a:rPr lang="de-CH" dirty="0"/>
              <a:t>Umsatz</a:t>
            </a:r>
          </a:p>
        </p:txBody>
      </p:sp>
      <p:sp>
        <p:nvSpPr>
          <p:cNvPr id="5" name="Inhaltsplatzhalter 4">
            <a:extLst>
              <a:ext uri="{FF2B5EF4-FFF2-40B4-BE49-F238E27FC236}">
                <a16:creationId xmlns:a16="http://schemas.microsoft.com/office/drawing/2014/main" id="{38A0C4E8-A2DA-426A-A7D3-91F9DF424C57}"/>
              </a:ext>
            </a:extLst>
          </p:cNvPr>
          <p:cNvSpPr>
            <a:spLocks noGrp="1"/>
          </p:cNvSpPr>
          <p:nvPr>
            <p:ph idx="1"/>
          </p:nvPr>
        </p:nvSpPr>
        <p:spPr>
          <a:xfrm>
            <a:off x="1522413" y="1904999"/>
            <a:ext cx="9134391" cy="4114801"/>
          </a:xfrm>
        </p:spPr>
        <p:txBody>
          <a:bodyPr/>
          <a:lstStyle/>
          <a:p>
            <a:pPr marL="0" indent="0" algn="ctr">
              <a:buNone/>
            </a:pPr>
            <a:r>
              <a:rPr lang="de-CH" dirty="0"/>
              <a:t>Microsoft, welche Windows entwickeln, generierte im Jahr 2018 rund 110.4 Milliarden USD was umgerechnet etwa 107.6 Milliarden CHF sind. Damit sind sie der dritt teuerste Konzern der Welt. Mit einem Wert von geschätzt 509 Mrd. USD. </a:t>
            </a:r>
          </a:p>
        </p:txBody>
      </p:sp>
    </p:spTree>
    <p:extLst>
      <p:ext uri="{BB962C8B-B14F-4D97-AF65-F5344CB8AC3E}">
        <p14:creationId xmlns:p14="http://schemas.microsoft.com/office/powerpoint/2010/main" val="247816014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p:cNvSpPr>
            <a:spLocks noGrp="1"/>
          </p:cNvSpPr>
          <p:nvPr>
            <p:ph type="title"/>
          </p:nvPr>
        </p:nvSpPr>
        <p:spPr/>
        <p:txBody>
          <a:bodyPr rtlCol="0"/>
          <a:lstStyle/>
          <a:p>
            <a:pPr algn="ctr" rtl="0"/>
            <a:r>
              <a:rPr lang="en-US" dirty="0" err="1"/>
              <a:t>Inhalt</a:t>
            </a:r>
            <a:endParaRPr lang="en-US" dirty="0"/>
          </a:p>
        </p:txBody>
      </p:sp>
      <p:sp>
        <p:nvSpPr>
          <p:cNvPr id="14" name="Inhaltsplatzhalter 13"/>
          <p:cNvSpPr>
            <a:spLocks noGrp="1"/>
          </p:cNvSpPr>
          <p:nvPr>
            <p:ph idx="1"/>
          </p:nvPr>
        </p:nvSpPr>
        <p:spPr>
          <a:xfrm>
            <a:off x="1522413" y="1904999"/>
            <a:ext cx="9134391" cy="4114801"/>
          </a:xfrm>
        </p:spPr>
        <p:txBody>
          <a:bodyPr rtlCol="0">
            <a:normAutofit fontScale="92500" lnSpcReduction="20000"/>
          </a:bodyPr>
          <a:lstStyle/>
          <a:p>
            <a:pPr rtl="0"/>
            <a:r>
              <a:rPr lang="de-CH" dirty="0"/>
              <a:t>Microsoft</a:t>
            </a:r>
          </a:p>
          <a:p>
            <a:pPr rtl="0"/>
            <a:r>
              <a:rPr lang="en-US" dirty="0"/>
              <a:t>William “Bill” Henry Gates III </a:t>
            </a:r>
          </a:p>
          <a:p>
            <a:pPr rtl="0"/>
            <a:r>
              <a:rPr lang="en-US" dirty="0"/>
              <a:t>Windows </a:t>
            </a:r>
            <a:r>
              <a:rPr lang="en-US" dirty="0" err="1"/>
              <a:t>Versionen</a:t>
            </a:r>
            <a:r>
              <a:rPr lang="en-US" dirty="0"/>
              <a:t> (PC)</a:t>
            </a:r>
          </a:p>
          <a:p>
            <a:pPr rtl="0"/>
            <a:r>
              <a:rPr lang="en-US" dirty="0"/>
              <a:t>Windows XP</a:t>
            </a:r>
          </a:p>
          <a:p>
            <a:pPr rtl="0"/>
            <a:r>
              <a:rPr lang="en-US" dirty="0"/>
              <a:t>Windows Vista</a:t>
            </a:r>
          </a:p>
          <a:p>
            <a:pPr rtl="0"/>
            <a:r>
              <a:rPr lang="en-US" dirty="0"/>
              <a:t>Windows 7</a:t>
            </a:r>
          </a:p>
          <a:p>
            <a:pPr rtl="0"/>
            <a:r>
              <a:rPr lang="en-US" dirty="0"/>
              <a:t>Windows 10</a:t>
            </a:r>
          </a:p>
          <a:p>
            <a:pPr rtl="0"/>
            <a:r>
              <a:rPr lang="en-US" dirty="0"/>
              <a:t>Windows </a:t>
            </a:r>
            <a:r>
              <a:rPr lang="en-US" dirty="0" err="1"/>
              <a:t>Versionen</a:t>
            </a:r>
            <a:r>
              <a:rPr lang="en-US" dirty="0"/>
              <a:t> (Phone)</a:t>
            </a:r>
          </a:p>
          <a:p>
            <a:pPr rtl="0"/>
            <a:r>
              <a:rPr lang="en-US" dirty="0" err="1"/>
              <a:t>Umsatz</a:t>
            </a:r>
            <a:endParaRPr lang="en-US" dirty="0"/>
          </a:p>
        </p:txBody>
      </p:sp>
      <p:pic>
        <p:nvPicPr>
          <p:cNvPr id="4098" name="Picture 2" descr="Ãhnliches Foto">
            <a:extLst>
              <a:ext uri="{FF2B5EF4-FFF2-40B4-BE49-F238E27FC236}">
                <a16:creationId xmlns:a16="http://schemas.microsoft.com/office/drawing/2014/main" id="{7904A1F7-B310-4D3C-8C39-A0090F05F6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8708" y="3861048"/>
            <a:ext cx="2698974" cy="2698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913258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a:extLst>
              <a:ext uri="{FF2B5EF4-FFF2-40B4-BE49-F238E27FC236}">
                <a16:creationId xmlns:a16="http://schemas.microsoft.com/office/drawing/2014/main" id="{5C4FC454-E85C-4EC3-95BC-AB140A6294B7}"/>
              </a:ext>
            </a:extLst>
          </p:cNvPr>
          <p:cNvSpPr>
            <a:spLocks noGrp="1"/>
          </p:cNvSpPr>
          <p:nvPr>
            <p:ph idx="1"/>
          </p:nvPr>
        </p:nvSpPr>
        <p:spPr>
          <a:xfrm>
            <a:off x="1522413" y="1484783"/>
            <a:ext cx="9134391" cy="4535017"/>
          </a:xfrm>
        </p:spPr>
        <p:txBody>
          <a:bodyPr>
            <a:normAutofit/>
          </a:bodyPr>
          <a:lstStyle/>
          <a:p>
            <a:pPr marL="0" indent="0" algn="ctr">
              <a:buNone/>
            </a:pPr>
            <a:r>
              <a:rPr lang="de-CH" dirty="0"/>
              <a:t>Microsoft ist die Firma hinter Windows. Sie wurde am 4.April 1975 von Bill Gates und Paul Allen geründet. Der Name Microsoft steht für Microcomputer-Software engl. Micro-Software -&gt; Microsoft.                Das grafische Betriebssystem Windows und Die Microsoft Office Produkte entstand in den 1990-er. </a:t>
            </a:r>
          </a:p>
          <a:p>
            <a:pPr marL="0" indent="0" algn="ctr">
              <a:buNone/>
            </a:pPr>
            <a:r>
              <a:rPr lang="de-CH" dirty="0"/>
              <a:t>Heutzutage ist Windows das meist genutzte Betriebssystem neben dem von Apple produzierten MacOS. Das Office Produkt Microsoft Office, zu welchem z.B. Word oder PowerPoint gehört, wird als Marktführende Office-Software im Bereich der Personal                        Computer (PC) genannt.                                                                                       </a:t>
            </a:r>
          </a:p>
        </p:txBody>
      </p:sp>
      <p:sp>
        <p:nvSpPr>
          <p:cNvPr id="4" name="Titel 12">
            <a:extLst>
              <a:ext uri="{FF2B5EF4-FFF2-40B4-BE49-F238E27FC236}">
                <a16:creationId xmlns:a16="http://schemas.microsoft.com/office/drawing/2014/main" id="{AA645F2D-1562-460C-83D0-9FA61E6936C6}"/>
              </a:ext>
            </a:extLst>
          </p:cNvPr>
          <p:cNvSpPr txBox="1">
            <a:spLocks/>
          </p:cNvSpPr>
          <p:nvPr/>
        </p:nvSpPr>
        <p:spPr>
          <a:xfrm>
            <a:off x="1522413" y="381000"/>
            <a:ext cx="9144001" cy="67173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algn="ctr"/>
            <a:r>
              <a:rPr lang="de-CH" dirty="0"/>
              <a:t>Microsoft</a:t>
            </a:r>
            <a:endParaRPr lang="en-US" dirty="0"/>
          </a:p>
        </p:txBody>
      </p:sp>
    </p:spTree>
    <p:extLst>
      <p:ext uri="{BB962C8B-B14F-4D97-AF65-F5344CB8AC3E}">
        <p14:creationId xmlns:p14="http://schemas.microsoft.com/office/powerpoint/2010/main" val="268142505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p:cNvSpPr>
            <a:spLocks noGrp="1"/>
          </p:cNvSpPr>
          <p:nvPr>
            <p:ph type="title"/>
          </p:nvPr>
        </p:nvSpPr>
        <p:spPr>
          <a:xfrm>
            <a:off x="1522413" y="381000"/>
            <a:ext cx="9144001" cy="671736"/>
          </a:xfrm>
        </p:spPr>
        <p:txBody>
          <a:bodyPr rtlCol="0"/>
          <a:lstStyle/>
          <a:p>
            <a:pPr algn="ctr" rtl="0"/>
            <a:r>
              <a:rPr lang="de-CH" dirty="0"/>
              <a:t>William «Bill» Henry Gates III</a:t>
            </a:r>
            <a:endParaRPr lang="en-US" dirty="0"/>
          </a:p>
        </p:txBody>
      </p:sp>
      <p:sp>
        <p:nvSpPr>
          <p:cNvPr id="2" name="Inhaltsplatzhalter 1">
            <a:extLst>
              <a:ext uri="{FF2B5EF4-FFF2-40B4-BE49-F238E27FC236}">
                <a16:creationId xmlns:a16="http://schemas.microsoft.com/office/drawing/2014/main" id="{7C931FFF-58E1-405B-B208-4856C56A5C15}"/>
              </a:ext>
            </a:extLst>
          </p:cNvPr>
          <p:cNvSpPr>
            <a:spLocks noGrp="1"/>
          </p:cNvSpPr>
          <p:nvPr>
            <p:ph idx="1"/>
          </p:nvPr>
        </p:nvSpPr>
        <p:spPr>
          <a:xfrm>
            <a:off x="1522413" y="1904999"/>
            <a:ext cx="5940151" cy="4114801"/>
          </a:xfrm>
        </p:spPr>
        <p:txBody>
          <a:bodyPr/>
          <a:lstStyle/>
          <a:p>
            <a:pPr marL="0" indent="0">
              <a:lnSpc>
                <a:spcPct val="100000"/>
              </a:lnSpc>
              <a:spcBef>
                <a:spcPts val="600"/>
              </a:spcBef>
              <a:buNone/>
            </a:pPr>
            <a:r>
              <a:rPr lang="de-CH" sz="1400" dirty="0"/>
              <a:t>William «Bill» Henry Gates auch Bill Gates genannt, ist der Mitgründer von  Microsoft. Er war bis 2006 Leiter der Entwicklungsabteilung bei Microsoft.       Gates wurde als zweites von insgesamt drei Kindern in wohlhabenden Verhältnissen geboren. In der Grundschule brillierte Bill mit überragenden Mathematik und Naturwissenschafts Noten. Im alter von 13 Jahren wechselte er auf die private Lakeside School in Seattle. Dort machte er erste Berührungen mit Fernschreibern und Computer. Als durch ein Bug (Fehler) im Betriebssystem, die Schüler in den Codes des Schulrechner eindringen und sich durch Veränderung von Daten eine längere Computerzeit verschaffen wollten, meldete Gates sich freiwillig, das Programm wieder zu reparieren. Dadurch kahm er mit verschiedenen Programmiersprachen in Berührung. Später sagte er zu dieser Zeit: »Da war was Elegantes an den Maschinen».                                   Er verabschiedete sich am 12. September 2007 auf der Unternehmens-versammlung offiziell von der Fima. Am 27. Juni 2008 war sein aller letzter Ganztägige Arbeitstag, im alter von 52 Jahren. </a:t>
            </a:r>
          </a:p>
          <a:p>
            <a:pPr marL="0" indent="0">
              <a:spcBef>
                <a:spcPts val="600"/>
              </a:spcBef>
              <a:buNone/>
            </a:pPr>
            <a:endParaRPr lang="de-CH" dirty="0"/>
          </a:p>
          <a:p>
            <a:pPr marL="0" indent="0">
              <a:spcBef>
                <a:spcPts val="600"/>
              </a:spcBef>
              <a:buNone/>
            </a:pPr>
            <a:endParaRPr lang="de-CH" dirty="0"/>
          </a:p>
          <a:p>
            <a:pPr>
              <a:spcBef>
                <a:spcPts val="600"/>
              </a:spcBef>
            </a:pPr>
            <a:endParaRPr lang="de-CH" dirty="0"/>
          </a:p>
        </p:txBody>
      </p:sp>
      <p:pic>
        <p:nvPicPr>
          <p:cNvPr id="3074" name="Picture 2" descr="Ãhnliches Foto">
            <a:extLst>
              <a:ext uri="{FF2B5EF4-FFF2-40B4-BE49-F238E27FC236}">
                <a16:creationId xmlns:a16="http://schemas.microsoft.com/office/drawing/2014/main" id="{57274969-0C87-4C6A-8CBE-74579B695A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6573" y="552640"/>
            <a:ext cx="4046226" cy="5017135"/>
          </a:xfrm>
          <a:prstGeom prst="rect">
            <a:avLst/>
          </a:prstGeom>
          <a:noFill/>
          <a:extLst>
            <a:ext uri="{909E8E84-426E-40DD-AFC4-6F175D3DCCD1}">
              <a14:hiddenFill xmlns:a14="http://schemas.microsoft.com/office/drawing/2010/main">
                <a:solidFill>
                  <a:srgbClr val="FFFFFF"/>
                </a:solidFill>
              </a14:hiddenFill>
            </a:ext>
          </a:extLst>
        </p:spPr>
      </p:pic>
      <p:pic>
        <p:nvPicPr>
          <p:cNvPr id="4" name="Grafik 3">
            <a:extLst>
              <a:ext uri="{FF2B5EF4-FFF2-40B4-BE49-F238E27FC236}">
                <a16:creationId xmlns:a16="http://schemas.microsoft.com/office/drawing/2014/main" id="{587106F3-3DD9-4D85-9725-02EA73059A67}"/>
              </a:ext>
            </a:extLst>
          </p:cNvPr>
          <p:cNvPicPr>
            <a:picLocks noChangeAspect="1"/>
          </p:cNvPicPr>
          <p:nvPr/>
        </p:nvPicPr>
        <p:blipFill>
          <a:blip r:embed="rId3"/>
          <a:stretch>
            <a:fillRect/>
          </a:stretch>
        </p:blipFill>
        <p:spPr>
          <a:xfrm>
            <a:off x="7750596" y="5569775"/>
            <a:ext cx="4032448" cy="957197"/>
          </a:xfrm>
          <a:prstGeom prst="rect">
            <a:avLst/>
          </a:prstGeom>
        </p:spPr>
      </p:pic>
    </p:spTree>
    <p:extLst>
      <p:ext uri="{BB962C8B-B14F-4D97-AF65-F5344CB8AC3E}">
        <p14:creationId xmlns:p14="http://schemas.microsoft.com/office/powerpoint/2010/main" val="310620685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p:cNvSpPr>
            <a:spLocks noGrp="1"/>
          </p:cNvSpPr>
          <p:nvPr>
            <p:ph type="title"/>
          </p:nvPr>
        </p:nvSpPr>
        <p:spPr>
          <a:xfrm>
            <a:off x="1522413" y="381000"/>
            <a:ext cx="9144001" cy="671736"/>
          </a:xfrm>
        </p:spPr>
        <p:txBody>
          <a:bodyPr rtlCol="0"/>
          <a:lstStyle/>
          <a:p>
            <a:pPr algn="ctr" rtl="0"/>
            <a:r>
              <a:rPr lang="de-CH" dirty="0"/>
              <a:t>Windows Versionen (PC)</a:t>
            </a:r>
            <a:endParaRPr lang="en-US" dirty="0"/>
          </a:p>
        </p:txBody>
      </p:sp>
      <p:sp>
        <p:nvSpPr>
          <p:cNvPr id="2" name="Inhaltsplatzhalter 1">
            <a:extLst>
              <a:ext uri="{FF2B5EF4-FFF2-40B4-BE49-F238E27FC236}">
                <a16:creationId xmlns:a16="http://schemas.microsoft.com/office/drawing/2014/main" id="{3522709D-3B09-4DC0-B152-6BD9E7D19AE5}"/>
              </a:ext>
            </a:extLst>
          </p:cNvPr>
          <p:cNvSpPr>
            <a:spLocks noGrp="1"/>
          </p:cNvSpPr>
          <p:nvPr>
            <p:ph idx="1"/>
          </p:nvPr>
        </p:nvSpPr>
        <p:spPr>
          <a:xfrm>
            <a:off x="1522413" y="1196753"/>
            <a:ext cx="9134391" cy="4823048"/>
          </a:xfrm>
        </p:spPr>
        <p:txBody>
          <a:bodyPr>
            <a:normAutofit fontScale="85000" lnSpcReduction="20000"/>
          </a:bodyPr>
          <a:lstStyle/>
          <a:p>
            <a:pPr marL="0" indent="0">
              <a:spcBef>
                <a:spcPts val="0"/>
              </a:spcBef>
              <a:buNone/>
            </a:pPr>
            <a:r>
              <a:rPr lang="de-CH" dirty="0"/>
              <a:t>Windows Versionen:</a:t>
            </a:r>
          </a:p>
          <a:p>
            <a:pPr marL="0" indent="0">
              <a:spcBef>
                <a:spcPts val="0"/>
              </a:spcBef>
              <a:buNone/>
            </a:pPr>
            <a:endParaRPr lang="de-CH" dirty="0"/>
          </a:p>
          <a:p>
            <a:pPr>
              <a:spcBef>
                <a:spcPts val="0"/>
              </a:spcBef>
            </a:pPr>
            <a:r>
              <a:rPr lang="de-CH" dirty="0"/>
              <a:t>Windows 1.0</a:t>
            </a:r>
          </a:p>
          <a:p>
            <a:pPr>
              <a:spcBef>
                <a:spcPts val="0"/>
              </a:spcBef>
            </a:pPr>
            <a:r>
              <a:rPr lang="de-CH" dirty="0"/>
              <a:t>Windows 2.x</a:t>
            </a:r>
          </a:p>
          <a:p>
            <a:pPr>
              <a:spcBef>
                <a:spcPts val="0"/>
              </a:spcBef>
            </a:pPr>
            <a:r>
              <a:rPr lang="de-CH" dirty="0"/>
              <a:t>Windows 3.0</a:t>
            </a:r>
          </a:p>
          <a:p>
            <a:pPr>
              <a:spcBef>
                <a:spcPts val="0"/>
              </a:spcBef>
            </a:pPr>
            <a:r>
              <a:rPr lang="de-CH" dirty="0"/>
              <a:t>Windows 3.1</a:t>
            </a:r>
          </a:p>
          <a:p>
            <a:pPr>
              <a:spcBef>
                <a:spcPts val="0"/>
              </a:spcBef>
            </a:pPr>
            <a:r>
              <a:rPr lang="de-CH" dirty="0"/>
              <a:t>Windows 95</a:t>
            </a:r>
          </a:p>
          <a:p>
            <a:pPr>
              <a:spcBef>
                <a:spcPts val="0"/>
              </a:spcBef>
            </a:pPr>
            <a:r>
              <a:rPr lang="de-CH" dirty="0"/>
              <a:t>Windows 98</a:t>
            </a:r>
          </a:p>
          <a:p>
            <a:pPr>
              <a:spcBef>
                <a:spcPts val="0"/>
              </a:spcBef>
            </a:pPr>
            <a:r>
              <a:rPr lang="de-CH" dirty="0"/>
              <a:t>Windows Me</a:t>
            </a:r>
          </a:p>
          <a:p>
            <a:pPr>
              <a:spcBef>
                <a:spcPts val="0"/>
              </a:spcBef>
            </a:pPr>
            <a:r>
              <a:rPr lang="de-CH" dirty="0"/>
              <a:t>Windows NT 3.1, Windows NT 3.5, Windows NT 3.51, Windows NT 4.0</a:t>
            </a:r>
          </a:p>
          <a:p>
            <a:pPr>
              <a:spcBef>
                <a:spcPts val="0"/>
              </a:spcBef>
            </a:pPr>
            <a:r>
              <a:rPr lang="de-CH" dirty="0"/>
              <a:t>Windows 2000</a:t>
            </a:r>
          </a:p>
          <a:p>
            <a:pPr>
              <a:spcBef>
                <a:spcPts val="0"/>
              </a:spcBef>
            </a:pPr>
            <a:r>
              <a:rPr lang="de-CH" dirty="0"/>
              <a:t>Windows XP</a:t>
            </a:r>
          </a:p>
          <a:p>
            <a:pPr>
              <a:spcBef>
                <a:spcPts val="0"/>
              </a:spcBef>
            </a:pPr>
            <a:r>
              <a:rPr lang="de-CH" dirty="0"/>
              <a:t>Windows Server 2003</a:t>
            </a:r>
          </a:p>
          <a:p>
            <a:pPr>
              <a:spcBef>
                <a:spcPts val="0"/>
              </a:spcBef>
            </a:pPr>
            <a:r>
              <a:rPr lang="de-CH" dirty="0"/>
              <a:t>Windows Vista</a:t>
            </a:r>
          </a:p>
          <a:p>
            <a:pPr>
              <a:spcBef>
                <a:spcPts val="0"/>
              </a:spcBef>
            </a:pPr>
            <a:r>
              <a:rPr lang="de-CH" dirty="0"/>
              <a:t>Windows Server 2008</a:t>
            </a:r>
          </a:p>
          <a:p>
            <a:pPr>
              <a:spcBef>
                <a:spcPts val="0"/>
              </a:spcBef>
            </a:pPr>
            <a:r>
              <a:rPr lang="de-CH" dirty="0"/>
              <a:t>Windows 7	</a:t>
            </a:r>
          </a:p>
          <a:p>
            <a:pPr>
              <a:spcBef>
                <a:spcPts val="0"/>
              </a:spcBef>
            </a:pPr>
            <a:r>
              <a:rPr lang="de-CH" dirty="0"/>
              <a:t>Windows Server 2008 R2</a:t>
            </a:r>
          </a:p>
          <a:p>
            <a:pPr>
              <a:spcBef>
                <a:spcPts val="0"/>
              </a:spcBef>
            </a:pPr>
            <a:r>
              <a:rPr lang="de-CH" dirty="0"/>
              <a:t>Windows 8</a:t>
            </a:r>
          </a:p>
          <a:p>
            <a:pPr>
              <a:spcBef>
                <a:spcPts val="0"/>
              </a:spcBef>
            </a:pPr>
            <a:r>
              <a:rPr lang="de-CH" dirty="0"/>
              <a:t>Windows Server 2012</a:t>
            </a:r>
          </a:p>
          <a:p>
            <a:pPr>
              <a:spcBef>
                <a:spcPts val="0"/>
              </a:spcBef>
            </a:pPr>
            <a:r>
              <a:rPr lang="de-CH" dirty="0"/>
              <a:t>Windows 10</a:t>
            </a:r>
          </a:p>
          <a:p>
            <a:pPr>
              <a:spcBef>
                <a:spcPts val="0"/>
              </a:spcBef>
            </a:pPr>
            <a:r>
              <a:rPr lang="de-CH" dirty="0"/>
              <a:t>Windows Server 2016</a:t>
            </a:r>
          </a:p>
          <a:p>
            <a:pPr>
              <a:spcBef>
                <a:spcPts val="0"/>
              </a:spcBef>
            </a:pPr>
            <a:r>
              <a:rPr lang="de-CH" dirty="0"/>
              <a:t>Windows Server 2019</a:t>
            </a:r>
          </a:p>
          <a:p>
            <a:endParaRPr lang="de-CH" dirty="0"/>
          </a:p>
        </p:txBody>
      </p:sp>
      <p:pic>
        <p:nvPicPr>
          <p:cNvPr id="1026" name="Picture 2" descr="Ãhnliches Foto">
            <a:extLst>
              <a:ext uri="{FF2B5EF4-FFF2-40B4-BE49-F238E27FC236}">
                <a16:creationId xmlns:a16="http://schemas.microsoft.com/office/drawing/2014/main" id="{28BFF078-B9A9-4849-AD69-FF55546551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4692" y="3717032"/>
            <a:ext cx="2510408" cy="2510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223807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A83D6-C456-4B8B-BE91-307541993C9C}"/>
              </a:ext>
            </a:extLst>
          </p:cNvPr>
          <p:cNvSpPr>
            <a:spLocks noGrp="1"/>
          </p:cNvSpPr>
          <p:nvPr>
            <p:ph type="title"/>
          </p:nvPr>
        </p:nvSpPr>
        <p:spPr/>
        <p:txBody>
          <a:bodyPr/>
          <a:lstStyle/>
          <a:p>
            <a:pPr algn="ctr"/>
            <a:r>
              <a:rPr lang="de-CH" dirty="0"/>
              <a:t>Windows XP</a:t>
            </a:r>
          </a:p>
        </p:txBody>
      </p:sp>
      <p:sp>
        <p:nvSpPr>
          <p:cNvPr id="3" name="Content Placeholder 2">
            <a:extLst>
              <a:ext uri="{FF2B5EF4-FFF2-40B4-BE49-F238E27FC236}">
                <a16:creationId xmlns:a16="http://schemas.microsoft.com/office/drawing/2014/main" id="{101925C3-E2E3-4E3E-B7E2-80F71648F263}"/>
              </a:ext>
            </a:extLst>
          </p:cNvPr>
          <p:cNvSpPr>
            <a:spLocks noGrp="1"/>
          </p:cNvSpPr>
          <p:nvPr>
            <p:ph idx="1"/>
          </p:nvPr>
        </p:nvSpPr>
        <p:spPr/>
        <p:txBody>
          <a:bodyPr>
            <a:normAutofit/>
          </a:bodyPr>
          <a:lstStyle/>
          <a:p>
            <a:endParaRPr lang="de-CH" sz="2000" dirty="0"/>
          </a:p>
          <a:p>
            <a:r>
              <a:rPr lang="de-CH" sz="2000" dirty="0"/>
              <a:t>Microsoft Windows XP ist am 25. Oktober 2001 erschienen. Es war eines der am besten verkauften Windows - Betriebssystem. Erstmals vereinten sich die große Produkt-schiene "Privat" und "Unternehmen" in einem Produkt. Der Hersteller behauptet, Windows XP sei das erste Betriebssystem das für die Heimanwender auf NT-Basis angewendet werden kann. Microsoft Windows entwickelte 6 verschiedene Varianten der Windows XP-Version.</a:t>
            </a:r>
          </a:p>
          <a:p>
            <a:r>
              <a:rPr lang="de-CH" sz="2000" dirty="0"/>
              <a:t>Der Codename von Windows XP ist "Whistler".</a:t>
            </a:r>
          </a:p>
        </p:txBody>
      </p:sp>
      <p:pic>
        <p:nvPicPr>
          <p:cNvPr id="4" name="Grafik 3">
            <a:extLst>
              <a:ext uri="{FF2B5EF4-FFF2-40B4-BE49-F238E27FC236}">
                <a16:creationId xmlns:a16="http://schemas.microsoft.com/office/drawing/2014/main" id="{F51D4F40-5993-4E24-AE4F-8913217C9A2F}"/>
              </a:ext>
            </a:extLst>
          </p:cNvPr>
          <p:cNvPicPr>
            <a:picLocks noChangeAspect="1"/>
          </p:cNvPicPr>
          <p:nvPr/>
        </p:nvPicPr>
        <p:blipFill>
          <a:blip r:embed="rId2"/>
          <a:stretch>
            <a:fillRect/>
          </a:stretch>
        </p:blipFill>
        <p:spPr>
          <a:xfrm>
            <a:off x="8110636" y="4259330"/>
            <a:ext cx="3774387" cy="2217670"/>
          </a:xfrm>
          <a:prstGeom prst="rect">
            <a:avLst/>
          </a:prstGeom>
        </p:spPr>
      </p:pic>
    </p:spTree>
    <p:extLst>
      <p:ext uri="{BB962C8B-B14F-4D97-AF65-F5344CB8AC3E}">
        <p14:creationId xmlns:p14="http://schemas.microsoft.com/office/powerpoint/2010/main" val="26912780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FBE54-2BF7-4CE8-8F70-935CE493553D}"/>
              </a:ext>
            </a:extLst>
          </p:cNvPr>
          <p:cNvSpPr>
            <a:spLocks noGrp="1"/>
          </p:cNvSpPr>
          <p:nvPr>
            <p:ph type="title"/>
          </p:nvPr>
        </p:nvSpPr>
        <p:spPr/>
        <p:txBody>
          <a:bodyPr/>
          <a:lstStyle/>
          <a:p>
            <a:pPr algn="ctr"/>
            <a:r>
              <a:rPr lang="de-CH" dirty="0"/>
              <a:t>Windows Vista</a:t>
            </a:r>
          </a:p>
        </p:txBody>
      </p:sp>
      <p:sp>
        <p:nvSpPr>
          <p:cNvPr id="3" name="Content Placeholder 2">
            <a:extLst>
              <a:ext uri="{FF2B5EF4-FFF2-40B4-BE49-F238E27FC236}">
                <a16:creationId xmlns:a16="http://schemas.microsoft.com/office/drawing/2014/main" id="{9603D503-6B7F-41AC-9824-2A3FBA48AEB2}"/>
              </a:ext>
            </a:extLst>
          </p:cNvPr>
          <p:cNvSpPr>
            <a:spLocks noGrp="1"/>
          </p:cNvSpPr>
          <p:nvPr>
            <p:ph idx="1"/>
          </p:nvPr>
        </p:nvSpPr>
        <p:spPr/>
        <p:txBody>
          <a:bodyPr>
            <a:normAutofit/>
          </a:bodyPr>
          <a:lstStyle/>
          <a:p>
            <a:r>
              <a:rPr lang="de-CH" sz="2000" dirty="0"/>
              <a:t>Die Veröffentlichung dieses Produktes war eigentlich im Jahr 2001 geplant, doch die Veröffentlichung von Windows Vista wurde aufgrund ständiger Terminänderungen verschoben, und so erst am 30. November 2006 für Unternehmen und im Jahr 2007 auch für Privatanwender veröffentlicht</a:t>
            </a:r>
          </a:p>
          <a:p>
            <a:r>
              <a:rPr lang="de-CH" sz="2000" dirty="0"/>
              <a:t>Die Starter-Version dieses Betriebssystems wurde in Europa jedoch nicht veröffentlicht.</a:t>
            </a:r>
          </a:p>
          <a:p>
            <a:r>
              <a:rPr lang="de-CH" sz="2000" dirty="0"/>
              <a:t>Insgesamt brachte Microsoft Windows 10 Varianten von Windows Vista auf den Markt.</a:t>
            </a:r>
          </a:p>
          <a:p>
            <a:r>
              <a:rPr lang="de-CH" sz="2000" dirty="0"/>
              <a:t>Der Codename von Windows Vista ist "Longhorn".</a:t>
            </a:r>
          </a:p>
        </p:txBody>
      </p:sp>
      <p:pic>
        <p:nvPicPr>
          <p:cNvPr id="5" name="Grafik 4">
            <a:extLst>
              <a:ext uri="{FF2B5EF4-FFF2-40B4-BE49-F238E27FC236}">
                <a16:creationId xmlns:a16="http://schemas.microsoft.com/office/drawing/2014/main" id="{39D20511-83D4-49ED-BEB6-464E09265818}"/>
              </a:ext>
            </a:extLst>
          </p:cNvPr>
          <p:cNvPicPr>
            <a:picLocks noChangeAspect="1"/>
          </p:cNvPicPr>
          <p:nvPr/>
        </p:nvPicPr>
        <p:blipFill>
          <a:blip r:embed="rId2"/>
          <a:stretch>
            <a:fillRect/>
          </a:stretch>
        </p:blipFill>
        <p:spPr>
          <a:xfrm>
            <a:off x="9334772" y="4581128"/>
            <a:ext cx="2592288" cy="2073830"/>
          </a:xfrm>
          <a:prstGeom prst="rect">
            <a:avLst/>
          </a:prstGeom>
        </p:spPr>
      </p:pic>
    </p:spTree>
    <p:extLst>
      <p:ext uri="{BB962C8B-B14F-4D97-AF65-F5344CB8AC3E}">
        <p14:creationId xmlns:p14="http://schemas.microsoft.com/office/powerpoint/2010/main" val="353499098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52DE0-6C25-48E0-B475-6B3915320A42}"/>
              </a:ext>
            </a:extLst>
          </p:cNvPr>
          <p:cNvSpPr>
            <a:spLocks noGrp="1"/>
          </p:cNvSpPr>
          <p:nvPr>
            <p:ph type="title"/>
          </p:nvPr>
        </p:nvSpPr>
        <p:spPr/>
        <p:txBody>
          <a:bodyPr/>
          <a:lstStyle/>
          <a:p>
            <a:pPr algn="ctr"/>
            <a:r>
              <a:rPr lang="de-CH" dirty="0"/>
              <a:t>Windows 7</a:t>
            </a:r>
          </a:p>
        </p:txBody>
      </p:sp>
      <p:sp>
        <p:nvSpPr>
          <p:cNvPr id="3" name="Content Placeholder 2">
            <a:extLst>
              <a:ext uri="{FF2B5EF4-FFF2-40B4-BE49-F238E27FC236}">
                <a16:creationId xmlns:a16="http://schemas.microsoft.com/office/drawing/2014/main" id="{17A01500-95CB-4B22-A9AB-9718FEC03C73}"/>
              </a:ext>
            </a:extLst>
          </p:cNvPr>
          <p:cNvSpPr>
            <a:spLocks noGrp="1"/>
          </p:cNvSpPr>
          <p:nvPr>
            <p:ph idx="1"/>
          </p:nvPr>
        </p:nvSpPr>
        <p:spPr/>
        <p:txBody>
          <a:bodyPr>
            <a:normAutofit/>
          </a:bodyPr>
          <a:lstStyle/>
          <a:p>
            <a:r>
              <a:rPr lang="de-CH" sz="2000" dirty="0"/>
              <a:t>Das Betriebssystem Windows 7 wurde für das Jahr 2000 angekündigt und sollte das vorhergehende Betriebssystem Windows XP ablösen. Im Jahr 2001 entschied sich Microsoft zwischen XP und Windows 7 eine weitere Version zu veröffentlichen.</a:t>
            </a:r>
          </a:p>
          <a:p>
            <a:r>
              <a:rPr lang="de-CH" sz="2000" dirty="0"/>
              <a:t>Diese wurde Windows Vista genannt. Im Gegenteil zum Vorgänger, Windows Vista und Windows XP, enthält Windows 7 den Internet-Browser Internet Explorer 8.</a:t>
            </a:r>
          </a:p>
          <a:p>
            <a:r>
              <a:rPr lang="de-CH" sz="2000" dirty="0"/>
              <a:t>Windows 7 ist bisher in sechs Varianten erschienen.</a:t>
            </a:r>
          </a:p>
          <a:p>
            <a:r>
              <a:rPr lang="de-CH" sz="2000" dirty="0"/>
              <a:t>Der Codename dieses Betriebssystems ist </a:t>
            </a:r>
            <a:r>
              <a:rPr lang="de-CH" sz="2000" dirty="0" err="1"/>
              <a:t>Blackcomb</a:t>
            </a:r>
            <a:r>
              <a:rPr lang="de-CH" sz="2000" dirty="0"/>
              <a:t>. </a:t>
            </a:r>
          </a:p>
        </p:txBody>
      </p:sp>
      <p:pic>
        <p:nvPicPr>
          <p:cNvPr id="3074" name="Picture 2" descr="Bildergebnis fÃ¼r windows 7">
            <a:extLst>
              <a:ext uri="{FF2B5EF4-FFF2-40B4-BE49-F238E27FC236}">
                <a16:creationId xmlns:a16="http://schemas.microsoft.com/office/drawing/2014/main" id="{62A2FCA5-6CB5-42F9-9DD2-4E4F0BF346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47176" y="4293096"/>
            <a:ext cx="28575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580418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A1351-824B-46D5-8B74-2A3C3E8F35E5}"/>
              </a:ext>
            </a:extLst>
          </p:cNvPr>
          <p:cNvSpPr>
            <a:spLocks noGrp="1"/>
          </p:cNvSpPr>
          <p:nvPr>
            <p:ph type="title"/>
          </p:nvPr>
        </p:nvSpPr>
        <p:spPr/>
        <p:txBody>
          <a:bodyPr/>
          <a:lstStyle/>
          <a:p>
            <a:pPr algn="ctr"/>
            <a:r>
              <a:rPr lang="de-CH" dirty="0"/>
              <a:t>Windows 10</a:t>
            </a:r>
          </a:p>
        </p:txBody>
      </p:sp>
      <p:sp>
        <p:nvSpPr>
          <p:cNvPr id="3" name="Content Placeholder 2">
            <a:extLst>
              <a:ext uri="{FF2B5EF4-FFF2-40B4-BE49-F238E27FC236}">
                <a16:creationId xmlns:a16="http://schemas.microsoft.com/office/drawing/2014/main" id="{4AA328FB-B81A-48AB-963A-35BC15CDC9B8}"/>
              </a:ext>
            </a:extLst>
          </p:cNvPr>
          <p:cNvSpPr>
            <a:spLocks noGrp="1"/>
          </p:cNvSpPr>
          <p:nvPr>
            <p:ph idx="1"/>
          </p:nvPr>
        </p:nvSpPr>
        <p:spPr/>
        <p:txBody>
          <a:bodyPr>
            <a:normAutofit/>
          </a:bodyPr>
          <a:lstStyle/>
          <a:p>
            <a:r>
              <a:rPr lang="de-CH" sz="2000" dirty="0"/>
              <a:t>Windows 10 ist das momentan neuste Betriebssystem von Microsoft. Es wurde am 29.Juli 2015, als Nachfolger des eher unbeliebten Windows 8.1 veröffentlicht.</a:t>
            </a:r>
          </a:p>
          <a:p>
            <a:r>
              <a:rPr lang="de-CH" sz="2000" dirty="0"/>
              <a:t>Seither ist Windows 10 das meist benutzte Betriebssystem mit knapp 40% Marktanteil. Es ist wahrscheinlich so beliebt, weil es beliebte Features von   Windows 7, sowie ein Teil der Oberfläche von Windows 8.1 zusammenfasst.</a:t>
            </a:r>
          </a:p>
          <a:p>
            <a:r>
              <a:rPr lang="de-CH" sz="2000" dirty="0"/>
              <a:t>Windows 10 ist vor allem für seine Benutzer Freundlichkeit, sowie sein modernes Design bekannt. Letzteres wird durch ständige Updates immer wieder verbessert.</a:t>
            </a:r>
          </a:p>
          <a:p>
            <a:r>
              <a:rPr lang="de-CH" sz="2000" dirty="0"/>
              <a:t>Der Codename dieses Betriebssystem ist Threshold</a:t>
            </a:r>
          </a:p>
        </p:txBody>
      </p:sp>
      <p:pic>
        <p:nvPicPr>
          <p:cNvPr id="4098" name="Picture 2" descr="Bildergebnis fÃ¼r windows 10">
            <a:extLst>
              <a:ext uri="{FF2B5EF4-FFF2-40B4-BE49-F238E27FC236}">
                <a16:creationId xmlns:a16="http://schemas.microsoft.com/office/drawing/2014/main" id="{46C06A73-9A99-49F5-9D2B-4BE3343276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6580" y="4437112"/>
            <a:ext cx="2130295" cy="2137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071862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er blauer Tunnel 16 x 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411906_TF02895261_TF02895261.potx" id="{2AB7ECFD-3DD1-437A-800A-4010CF699F01}" vid="{7CC23B45-6F2F-47A4-B56E-506F3FC28B8A}"/>
    </a:ext>
  </a:extLst>
</a:theme>
</file>

<file path=ppt/theme/theme2.xml><?xml version="1.0" encoding="utf-8"?>
<a:theme xmlns:a="http://schemas.openxmlformats.org/drawingml/2006/main" name="Office-Design">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Design">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true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1564227</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Take your audience through a digital tunnel where they'll  burst through to the other side and see the information you want to present. Show them lists, charts, tables, SmartArt,  and pictures using a variety of layouts in widescreen (16X9) format. This design works well for subjects on science and technology, computers, communication, and more.   
</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2012-05-11T02:04:00+00:00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2029-01-01T08:00:00+00:00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TP102895246</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835483</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REDMOND\v-vaddu</DisplayName>
        <AccountId>2567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15</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0E41224-0370-4595-877C-23316CD80004}">
  <ds:schemaRefs>
    <ds:schemaRef ds:uri="http://schemas.microsoft.com/office/2006/metadata/properties"/>
    <ds:schemaRef ds:uri="http://schemas.openxmlformats.org/package/2006/metadata/core-properties"/>
    <ds:schemaRef ds:uri="http://schemas.microsoft.com/office/2006/documentManagement/types"/>
    <ds:schemaRef ds:uri="http://purl.org/dc/terms/"/>
    <ds:schemaRef ds:uri="http://purl.org/dc/elements/1.1/"/>
    <ds:schemaRef ds:uri="http://schemas.microsoft.com/office/infopath/2007/PartnerControls"/>
    <ds:schemaRef ds:uri="4873beb7-5857-4685-be1f-d57550cc96cc"/>
    <ds:schemaRef ds:uri="http://www.w3.org/XML/1998/namespace"/>
    <ds:schemaRef ds:uri="http://purl.org/dc/dcmitype/"/>
  </ds:schemaRefs>
</ds:datastoreItem>
</file>

<file path=customXml/itemProps2.xml><?xml version="1.0" encoding="utf-8"?>
<ds:datastoreItem xmlns:ds="http://schemas.openxmlformats.org/officeDocument/2006/customXml" ds:itemID="{22CCB507-0646-4A50-A4F7-7F385079D5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4228E6B-D70C-44BB-A81F-A245495F61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Digitale Businesspräsentation Blauer Tunnel (Breitbild)</Template>
  <TotalTime>0</TotalTime>
  <Words>775</Words>
  <Application>Microsoft Office PowerPoint</Application>
  <PresentationFormat>Benutzerdefiniert</PresentationFormat>
  <Paragraphs>64</Paragraphs>
  <Slides>11</Slides>
  <Notes>1</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11</vt:i4>
      </vt:variant>
    </vt:vector>
  </HeadingPairs>
  <TitlesOfParts>
    <vt:vector size="14" baseType="lpstr">
      <vt:lpstr>Arial</vt:lpstr>
      <vt:lpstr>Corbel</vt:lpstr>
      <vt:lpstr>Digitaler blauer Tunnel 16 x 9</vt:lpstr>
      <vt:lpstr>Windows</vt:lpstr>
      <vt:lpstr>Inhalt</vt:lpstr>
      <vt:lpstr>PowerPoint-Präsentation</vt:lpstr>
      <vt:lpstr>William «Bill» Henry Gates III</vt:lpstr>
      <vt:lpstr>Windows Versionen (PC)</vt:lpstr>
      <vt:lpstr>Windows XP</vt:lpstr>
      <vt:lpstr>Windows Vista</vt:lpstr>
      <vt:lpstr>Windows 7</vt:lpstr>
      <vt:lpstr>Windows 10</vt:lpstr>
      <vt:lpstr>PowerPoint-Präsentation</vt:lpstr>
      <vt:lpstr>Umsatz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2018-08-15T13:38:29Z</dcterms:created>
  <dcterms:modified xsi:type="dcterms:W3CDTF">2018-09-12T09:23:28Z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