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60" r:id="rId8"/>
    <p:sldId id="262" r:id="rId9"/>
    <p:sldId id="261" r:id="rId10"/>
    <p:sldId id="263" r:id="rId11"/>
    <p:sldId id="264" r:id="rId12"/>
    <p:sldId id="265" r:id="rId13"/>
    <p:sldId id="266" r:id="rId14"/>
    <p:sldId id="267" r:id="rId15"/>
    <p:sldId id="26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6DBFC300-1247-490D-812B-95FCE68B77B8}">
          <p14:sldIdLst>
            <p14:sldId id="256"/>
            <p14:sldId id="257"/>
            <p14:sldId id="258"/>
            <p14:sldId id="260"/>
            <p14:sldId id="262"/>
            <p14:sldId id="261"/>
            <p14:sldId id="263"/>
            <p14:sldId id="264"/>
            <p14:sldId id="265"/>
            <p14:sldId id="266"/>
            <p14:sldId id="267"/>
            <p14:sldId id="26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125" d="100"/>
          <a:sy n="125" d="100"/>
        </p:scale>
        <p:origin x="24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éverin.Schleuniger" userId="59b03c8d-40ea-419d-b096-697f4dd4ff56" providerId="ADAL" clId="{61E434D9-CD3D-46B3-882C-54D8898C43B6}"/>
    <pc:docChg chg="custSel modSld">
      <pc:chgData name="Séverin.Schleuniger" userId="59b03c8d-40ea-419d-b096-697f4dd4ff56" providerId="ADAL" clId="{61E434D9-CD3D-46B3-882C-54D8898C43B6}" dt="2019-08-21T14:38:31.112" v="663" actId="27636"/>
      <pc:docMkLst>
        <pc:docMk/>
      </pc:docMkLst>
      <pc:sldChg chg="modSp modAnim">
        <pc:chgData name="Séverin.Schleuniger" userId="59b03c8d-40ea-419d-b096-697f4dd4ff56" providerId="ADAL" clId="{61E434D9-CD3D-46B3-882C-54D8898C43B6}" dt="2019-08-21T13:46:50.912" v="110" actId="20577"/>
        <pc:sldMkLst>
          <pc:docMk/>
          <pc:sldMk cId="1009873625" sldId="257"/>
        </pc:sldMkLst>
        <pc:spChg chg="mod">
          <ac:chgData name="Séverin.Schleuniger" userId="59b03c8d-40ea-419d-b096-697f4dd4ff56" providerId="ADAL" clId="{61E434D9-CD3D-46B3-882C-54D8898C43B6}" dt="2019-08-21T13:46:50.912" v="110" actId="20577"/>
          <ac:spMkLst>
            <pc:docMk/>
            <pc:sldMk cId="1009873625" sldId="257"/>
            <ac:spMk id="10" creationId="{1BAD41D7-B712-4F07-9BAD-377BB42BC6FC}"/>
          </ac:spMkLst>
        </pc:spChg>
        <pc:picChg chg="mod">
          <ac:chgData name="Séverin.Schleuniger" userId="59b03c8d-40ea-419d-b096-697f4dd4ff56" providerId="ADAL" clId="{61E434D9-CD3D-46B3-882C-54D8898C43B6}" dt="2019-08-21T13:46:32.502" v="83" actId="1076"/>
          <ac:picMkLst>
            <pc:docMk/>
            <pc:sldMk cId="1009873625" sldId="257"/>
            <ac:picMk id="8" creationId="{6B992E11-5EA1-4FCA-856E-33694D51B60E}"/>
          </ac:picMkLst>
        </pc:picChg>
      </pc:sldChg>
      <pc:sldChg chg="modSp">
        <pc:chgData name="Séverin.Schleuniger" userId="59b03c8d-40ea-419d-b096-697f4dd4ff56" providerId="ADAL" clId="{61E434D9-CD3D-46B3-882C-54D8898C43B6}" dt="2019-08-21T14:35:24.769" v="651" actId="1076"/>
        <pc:sldMkLst>
          <pc:docMk/>
          <pc:sldMk cId="3064644842" sldId="258"/>
        </pc:sldMkLst>
        <pc:spChg chg="mod">
          <ac:chgData name="Séverin.Schleuniger" userId="59b03c8d-40ea-419d-b096-697f4dd4ff56" providerId="ADAL" clId="{61E434D9-CD3D-46B3-882C-54D8898C43B6}" dt="2019-08-21T13:47:30.016" v="116" actId="20577"/>
          <ac:spMkLst>
            <pc:docMk/>
            <pc:sldMk cId="3064644842" sldId="258"/>
            <ac:spMk id="4" creationId="{81B5E0A9-912D-4903-914B-56F464FC946F}"/>
          </ac:spMkLst>
        </pc:spChg>
        <pc:picChg chg="mod">
          <ac:chgData name="Séverin.Schleuniger" userId="59b03c8d-40ea-419d-b096-697f4dd4ff56" providerId="ADAL" clId="{61E434D9-CD3D-46B3-882C-54D8898C43B6}" dt="2019-08-21T14:35:24.769" v="651" actId="1076"/>
          <ac:picMkLst>
            <pc:docMk/>
            <pc:sldMk cId="3064644842" sldId="258"/>
            <ac:picMk id="6" creationId="{4137CF31-0778-42BF-AD2E-20FCF67140D6}"/>
          </ac:picMkLst>
        </pc:picChg>
      </pc:sldChg>
      <pc:sldChg chg="modSp">
        <pc:chgData name="Séverin.Schleuniger" userId="59b03c8d-40ea-419d-b096-697f4dd4ff56" providerId="ADAL" clId="{61E434D9-CD3D-46B3-882C-54D8898C43B6}" dt="2019-08-21T13:56:11.552" v="202" actId="20577"/>
        <pc:sldMkLst>
          <pc:docMk/>
          <pc:sldMk cId="3784449830" sldId="260"/>
        </pc:sldMkLst>
        <pc:spChg chg="mod">
          <ac:chgData name="Séverin.Schleuniger" userId="59b03c8d-40ea-419d-b096-697f4dd4ff56" providerId="ADAL" clId="{61E434D9-CD3D-46B3-882C-54D8898C43B6}" dt="2019-08-21T13:56:11.552" v="202" actId="20577"/>
          <ac:spMkLst>
            <pc:docMk/>
            <pc:sldMk cId="3784449830" sldId="260"/>
            <ac:spMk id="4" creationId="{217C01A1-E017-4A86-9D6D-77F595682B42}"/>
          </ac:spMkLst>
        </pc:spChg>
      </pc:sldChg>
      <pc:sldChg chg="addSp delSp modSp">
        <pc:chgData name="Séverin.Schleuniger" userId="59b03c8d-40ea-419d-b096-697f4dd4ff56" providerId="ADAL" clId="{61E434D9-CD3D-46B3-882C-54D8898C43B6}" dt="2019-08-21T14:01:02.271" v="296" actId="20577"/>
        <pc:sldMkLst>
          <pc:docMk/>
          <pc:sldMk cId="4112647824" sldId="261"/>
        </pc:sldMkLst>
        <pc:spChg chg="del">
          <ac:chgData name="Séverin.Schleuniger" userId="59b03c8d-40ea-419d-b096-697f4dd4ff56" providerId="ADAL" clId="{61E434D9-CD3D-46B3-882C-54D8898C43B6}" dt="2019-08-21T13:31:49.721" v="0"/>
          <ac:spMkLst>
            <pc:docMk/>
            <pc:sldMk cId="4112647824" sldId="261"/>
            <ac:spMk id="3" creationId="{FA4B903F-11BB-415B-9490-AECE4ADB0871}"/>
          </ac:spMkLst>
        </pc:spChg>
        <pc:spChg chg="add del mod">
          <ac:chgData name="Séverin.Schleuniger" userId="59b03c8d-40ea-419d-b096-697f4dd4ff56" providerId="ADAL" clId="{61E434D9-CD3D-46B3-882C-54D8898C43B6}" dt="2019-08-21T13:36:08.870" v="24"/>
          <ac:spMkLst>
            <pc:docMk/>
            <pc:sldMk cId="4112647824" sldId="261"/>
            <ac:spMk id="8" creationId="{A898A490-4567-4C99-B123-D7632F756228}"/>
          </ac:spMkLst>
        </pc:spChg>
        <pc:spChg chg="add mod">
          <ac:chgData name="Séverin.Schleuniger" userId="59b03c8d-40ea-419d-b096-697f4dd4ff56" providerId="ADAL" clId="{61E434D9-CD3D-46B3-882C-54D8898C43B6}" dt="2019-08-21T14:01:02.271" v="296" actId="20577"/>
          <ac:spMkLst>
            <pc:docMk/>
            <pc:sldMk cId="4112647824" sldId="261"/>
            <ac:spMk id="10" creationId="{5E5D9D54-0B88-430C-A9EF-EF0FC9AE72A5}"/>
          </ac:spMkLst>
        </pc:spChg>
        <pc:picChg chg="mod ord">
          <ac:chgData name="Séverin.Schleuniger" userId="59b03c8d-40ea-419d-b096-697f4dd4ff56" providerId="ADAL" clId="{61E434D9-CD3D-46B3-882C-54D8898C43B6}" dt="2019-08-21T13:35:49.138" v="19" actId="167"/>
          <ac:picMkLst>
            <pc:docMk/>
            <pc:sldMk cId="4112647824" sldId="261"/>
            <ac:picMk id="5" creationId="{C5C0A4EF-2F13-4B87-858E-DB08800CF880}"/>
          </ac:picMkLst>
        </pc:picChg>
        <pc:picChg chg="add mod">
          <ac:chgData name="Séverin.Schleuniger" userId="59b03c8d-40ea-419d-b096-697f4dd4ff56" providerId="ADAL" clId="{61E434D9-CD3D-46B3-882C-54D8898C43B6}" dt="2019-08-21T13:38:14.785" v="37" actId="1076"/>
          <ac:picMkLst>
            <pc:docMk/>
            <pc:sldMk cId="4112647824" sldId="261"/>
            <ac:picMk id="7" creationId="{1EF98DA0-BB3A-46BC-99A5-9FD5205792C2}"/>
          </ac:picMkLst>
        </pc:picChg>
        <pc:picChg chg="add del mod">
          <ac:chgData name="Séverin.Schleuniger" userId="59b03c8d-40ea-419d-b096-697f4dd4ff56" providerId="ADAL" clId="{61E434D9-CD3D-46B3-882C-54D8898C43B6}" dt="2019-08-21T13:36:23.609" v="28"/>
          <ac:picMkLst>
            <pc:docMk/>
            <pc:sldMk cId="4112647824" sldId="261"/>
            <ac:picMk id="9" creationId="{679B4089-46E3-44F3-AC30-76D68F76D139}"/>
          </ac:picMkLst>
        </pc:picChg>
      </pc:sldChg>
      <pc:sldChg chg="delSp modSp">
        <pc:chgData name="Séverin.Schleuniger" userId="59b03c8d-40ea-419d-b096-697f4dd4ff56" providerId="ADAL" clId="{61E434D9-CD3D-46B3-882C-54D8898C43B6}" dt="2019-08-21T14:26:22.210" v="627"/>
        <pc:sldMkLst>
          <pc:docMk/>
          <pc:sldMk cId="2455563230" sldId="262"/>
        </pc:sldMkLst>
        <pc:spChg chg="mod">
          <ac:chgData name="Séverin.Schleuniger" userId="59b03c8d-40ea-419d-b096-697f4dd4ff56" providerId="ADAL" clId="{61E434D9-CD3D-46B3-882C-54D8898C43B6}" dt="2019-08-21T14:26:22.210" v="627"/>
          <ac:spMkLst>
            <pc:docMk/>
            <pc:sldMk cId="2455563230" sldId="262"/>
            <ac:spMk id="4" creationId="{BFD7204A-75C1-4AAB-935A-7882AACA8D1E}"/>
          </ac:spMkLst>
        </pc:spChg>
        <pc:picChg chg="mod">
          <ac:chgData name="Séverin.Schleuniger" userId="59b03c8d-40ea-419d-b096-697f4dd4ff56" providerId="ADAL" clId="{61E434D9-CD3D-46B3-882C-54D8898C43B6}" dt="2019-08-21T14:19:43.907" v="398" actId="1076"/>
          <ac:picMkLst>
            <pc:docMk/>
            <pc:sldMk cId="2455563230" sldId="262"/>
            <ac:picMk id="8" creationId="{A845CEB0-5A33-4A2C-9FE0-251903A633AE}"/>
          </ac:picMkLst>
        </pc:picChg>
        <pc:picChg chg="del mod">
          <ac:chgData name="Séverin.Schleuniger" userId="59b03c8d-40ea-419d-b096-697f4dd4ff56" providerId="ADAL" clId="{61E434D9-CD3D-46B3-882C-54D8898C43B6}" dt="2019-08-21T14:19:42.042" v="397" actId="478"/>
          <ac:picMkLst>
            <pc:docMk/>
            <pc:sldMk cId="2455563230" sldId="262"/>
            <ac:picMk id="9" creationId="{3CDFAAFE-3B14-4B29-8E3E-ABFACD0155D8}"/>
          </ac:picMkLst>
        </pc:picChg>
        <pc:picChg chg="mod">
          <ac:chgData name="Séverin.Schleuniger" userId="59b03c8d-40ea-419d-b096-697f4dd4ff56" providerId="ADAL" clId="{61E434D9-CD3D-46B3-882C-54D8898C43B6}" dt="2019-08-21T14:19:44.934" v="399" actId="1076"/>
          <ac:picMkLst>
            <pc:docMk/>
            <pc:sldMk cId="2455563230" sldId="262"/>
            <ac:picMk id="11" creationId="{15F7AAAD-5246-4B8F-BCDC-31FB8D9AA47F}"/>
          </ac:picMkLst>
        </pc:picChg>
        <pc:picChg chg="del">
          <ac:chgData name="Séverin.Schleuniger" userId="59b03c8d-40ea-419d-b096-697f4dd4ff56" providerId="ADAL" clId="{61E434D9-CD3D-46B3-882C-54D8898C43B6}" dt="2019-08-21T14:19:41.058" v="395" actId="478"/>
          <ac:picMkLst>
            <pc:docMk/>
            <pc:sldMk cId="2455563230" sldId="262"/>
            <ac:picMk id="12" creationId="{59A77FF8-8164-46D0-AC5D-02D9252D42C3}"/>
          </ac:picMkLst>
        </pc:picChg>
        <pc:picChg chg="del">
          <ac:chgData name="Séverin.Schleuniger" userId="59b03c8d-40ea-419d-b096-697f4dd4ff56" providerId="ADAL" clId="{61E434D9-CD3D-46B3-882C-54D8898C43B6}" dt="2019-08-21T14:19:40.479" v="394"/>
          <ac:picMkLst>
            <pc:docMk/>
            <pc:sldMk cId="2455563230" sldId="262"/>
            <ac:picMk id="15" creationId="{0A1BC5E6-23AD-4E96-B2D1-F658AC325A14}"/>
          </ac:picMkLst>
        </pc:picChg>
      </pc:sldChg>
      <pc:sldChg chg="delSp modSp">
        <pc:chgData name="Séverin.Schleuniger" userId="59b03c8d-40ea-419d-b096-697f4dd4ff56" providerId="ADAL" clId="{61E434D9-CD3D-46B3-882C-54D8898C43B6}" dt="2019-08-21T14:24:03.455" v="620" actId="20577"/>
        <pc:sldMkLst>
          <pc:docMk/>
          <pc:sldMk cId="1788326571" sldId="263"/>
        </pc:sldMkLst>
        <pc:spChg chg="mod">
          <ac:chgData name="Séverin.Schleuniger" userId="59b03c8d-40ea-419d-b096-697f4dd4ff56" providerId="ADAL" clId="{61E434D9-CD3D-46B3-882C-54D8898C43B6}" dt="2019-08-21T14:24:03.455" v="620" actId="20577"/>
          <ac:spMkLst>
            <pc:docMk/>
            <pc:sldMk cId="1788326571" sldId="263"/>
            <ac:spMk id="4" creationId="{B61C6FBD-3E15-4EE1-9286-A645E4DB24BA}"/>
          </ac:spMkLst>
        </pc:spChg>
        <pc:picChg chg="del mod">
          <ac:chgData name="Séverin.Schleuniger" userId="59b03c8d-40ea-419d-b096-697f4dd4ff56" providerId="ADAL" clId="{61E434D9-CD3D-46B3-882C-54D8898C43B6}" dt="2019-08-21T14:15:01.972" v="298"/>
          <ac:picMkLst>
            <pc:docMk/>
            <pc:sldMk cId="1788326571" sldId="263"/>
            <ac:picMk id="8" creationId="{88221650-E23D-49D3-98EC-CDCF4A58EE6F}"/>
          </ac:picMkLst>
        </pc:picChg>
        <pc:picChg chg="del">
          <ac:chgData name="Séverin.Schleuniger" userId="59b03c8d-40ea-419d-b096-697f4dd4ff56" providerId="ADAL" clId="{61E434D9-CD3D-46B3-882C-54D8898C43B6}" dt="2019-08-21T14:15:04.016" v="299"/>
          <ac:picMkLst>
            <pc:docMk/>
            <pc:sldMk cId="1788326571" sldId="263"/>
            <ac:picMk id="9" creationId="{66670AF4-7ADC-4B26-A098-68D06E348DFA}"/>
          </ac:picMkLst>
        </pc:picChg>
      </pc:sldChg>
      <pc:sldChg chg="modSp">
        <pc:chgData name="Séverin.Schleuniger" userId="59b03c8d-40ea-419d-b096-697f4dd4ff56" providerId="ADAL" clId="{61E434D9-CD3D-46B3-882C-54D8898C43B6}" dt="2019-08-21T14:27:55.425" v="646" actId="20577"/>
        <pc:sldMkLst>
          <pc:docMk/>
          <pc:sldMk cId="1339161587" sldId="264"/>
        </pc:sldMkLst>
        <pc:spChg chg="mod">
          <ac:chgData name="Séverin.Schleuniger" userId="59b03c8d-40ea-419d-b096-697f4dd4ff56" providerId="ADAL" clId="{61E434D9-CD3D-46B3-882C-54D8898C43B6}" dt="2019-08-21T14:27:55.425" v="646" actId="20577"/>
          <ac:spMkLst>
            <pc:docMk/>
            <pc:sldMk cId="1339161587" sldId="264"/>
            <ac:spMk id="4" creationId="{BA60AC0D-7AAD-47DF-9DC5-C2DAF79017D8}"/>
          </ac:spMkLst>
        </pc:spChg>
      </pc:sldChg>
      <pc:sldChg chg="modSp">
        <pc:chgData name="Séverin.Schleuniger" userId="59b03c8d-40ea-419d-b096-697f4dd4ff56" providerId="ADAL" clId="{61E434D9-CD3D-46B3-882C-54D8898C43B6}" dt="2019-08-21T14:38:31.112" v="663" actId="27636"/>
        <pc:sldMkLst>
          <pc:docMk/>
          <pc:sldMk cId="2132462834" sldId="265"/>
        </pc:sldMkLst>
        <pc:spChg chg="mod">
          <ac:chgData name="Séverin.Schleuniger" userId="59b03c8d-40ea-419d-b096-697f4dd4ff56" providerId="ADAL" clId="{61E434D9-CD3D-46B3-882C-54D8898C43B6}" dt="2019-08-21T14:38:31.112" v="663" actId="27636"/>
          <ac:spMkLst>
            <pc:docMk/>
            <pc:sldMk cId="2132462834" sldId="265"/>
            <ac:spMk id="3" creationId="{F3DB6F0A-3E3A-4D9A-B44C-021691B51062}"/>
          </ac:spMkLst>
        </pc:spChg>
      </pc:sldChg>
      <pc:sldChg chg="modSp">
        <pc:chgData name="Séverin.Schleuniger" userId="59b03c8d-40ea-419d-b096-697f4dd4ff56" providerId="ADAL" clId="{61E434D9-CD3D-46B3-882C-54D8898C43B6}" dt="2019-08-21T13:43:27.521" v="65" actId="27636"/>
        <pc:sldMkLst>
          <pc:docMk/>
          <pc:sldMk cId="3747888848" sldId="266"/>
        </pc:sldMkLst>
        <pc:spChg chg="mod">
          <ac:chgData name="Séverin.Schleuniger" userId="59b03c8d-40ea-419d-b096-697f4dd4ff56" providerId="ADAL" clId="{61E434D9-CD3D-46B3-882C-54D8898C43B6}" dt="2019-08-21T13:41:05.359" v="50" actId="2711"/>
          <ac:spMkLst>
            <pc:docMk/>
            <pc:sldMk cId="3747888848" sldId="266"/>
            <ac:spMk id="2" creationId="{CA34AE5A-9709-4108-8794-5101BE5B560D}"/>
          </ac:spMkLst>
        </pc:spChg>
        <pc:spChg chg="mod">
          <ac:chgData name="Séverin.Schleuniger" userId="59b03c8d-40ea-419d-b096-697f4dd4ff56" providerId="ADAL" clId="{61E434D9-CD3D-46B3-882C-54D8898C43B6}" dt="2019-08-21T13:43:27.521" v="65" actId="27636"/>
          <ac:spMkLst>
            <pc:docMk/>
            <pc:sldMk cId="3747888848" sldId="266"/>
            <ac:spMk id="3" creationId="{39389FE6-0224-45C1-907E-7F1A57E42C3A}"/>
          </ac:spMkLst>
        </pc:spChg>
      </pc:sldChg>
      <pc:sldChg chg="addSp delSp modSp">
        <pc:chgData name="Séverin.Schleuniger" userId="59b03c8d-40ea-419d-b096-697f4dd4ff56" providerId="ADAL" clId="{61E434D9-CD3D-46B3-882C-54D8898C43B6}" dt="2019-08-21T13:45:32.728" v="81" actId="14100"/>
        <pc:sldMkLst>
          <pc:docMk/>
          <pc:sldMk cId="3073089553" sldId="267"/>
        </pc:sldMkLst>
        <pc:spChg chg="mod">
          <ac:chgData name="Séverin.Schleuniger" userId="59b03c8d-40ea-419d-b096-697f4dd4ff56" providerId="ADAL" clId="{61E434D9-CD3D-46B3-882C-54D8898C43B6}" dt="2019-08-21T13:45:22.766" v="80" actId="207"/>
          <ac:spMkLst>
            <pc:docMk/>
            <pc:sldMk cId="3073089553" sldId="267"/>
            <ac:spMk id="2" creationId="{1F8FF277-B620-48D8-B6DA-E4A560B2FE52}"/>
          </ac:spMkLst>
        </pc:spChg>
        <pc:spChg chg="mod">
          <ac:chgData name="Séverin.Schleuniger" userId="59b03c8d-40ea-419d-b096-697f4dd4ff56" providerId="ADAL" clId="{61E434D9-CD3D-46B3-882C-54D8898C43B6}" dt="2019-08-21T13:45:32.728" v="81" actId="14100"/>
          <ac:spMkLst>
            <pc:docMk/>
            <pc:sldMk cId="3073089553" sldId="267"/>
            <ac:spMk id="3" creationId="{7AF56DE7-6860-43F3-A626-CB8C1063E47D}"/>
          </ac:spMkLst>
        </pc:spChg>
        <pc:spChg chg="del">
          <ac:chgData name="Séverin.Schleuniger" userId="59b03c8d-40ea-419d-b096-697f4dd4ff56" providerId="ADAL" clId="{61E434D9-CD3D-46B3-882C-54D8898C43B6}" dt="2019-08-21T13:44:37.434" v="66"/>
          <ac:spMkLst>
            <pc:docMk/>
            <pc:sldMk cId="3073089553" sldId="267"/>
            <ac:spMk id="4" creationId="{1292500F-8E26-4BB7-BFA6-EE4C7E19D656}"/>
          </ac:spMkLst>
        </pc:spChg>
        <pc:picChg chg="add mod ord">
          <ac:chgData name="Séverin.Schleuniger" userId="59b03c8d-40ea-419d-b096-697f4dd4ff56" providerId="ADAL" clId="{61E434D9-CD3D-46B3-882C-54D8898C43B6}" dt="2019-08-21T13:44:46.333" v="69" actId="167"/>
          <ac:picMkLst>
            <pc:docMk/>
            <pc:sldMk cId="3073089553" sldId="267"/>
            <ac:picMk id="6" creationId="{B1CCAD78-3A57-48E6-9378-7BB22E12C592}"/>
          </ac:picMkLst>
        </pc:picChg>
      </pc:sldChg>
    </pc:docChg>
  </pc:docChgLst>
  <pc:docChgLst>
    <pc:chgData name="pascalrolli@outlook.com" userId="a593c603fe6dc604" providerId="LiveId" clId="{A3DF1672-3350-44D8-8A14-3254781459FF}"/>
    <pc:docChg chg="modSld">
      <pc:chgData name="pascalrolli@outlook.com" userId="a593c603fe6dc604" providerId="LiveId" clId="{A3DF1672-3350-44D8-8A14-3254781459FF}" dt="2019-08-28T12:27:28.953" v="22" actId="2"/>
      <pc:docMkLst>
        <pc:docMk/>
      </pc:docMkLst>
      <pc:sldChg chg="modSp">
        <pc:chgData name="pascalrolli@outlook.com" userId="a593c603fe6dc604" providerId="LiveId" clId="{A3DF1672-3350-44D8-8A14-3254781459FF}" dt="2019-08-28T12:27:28.953" v="22" actId="2"/>
        <pc:sldMkLst>
          <pc:docMk/>
          <pc:sldMk cId="347062138" sldId="256"/>
        </pc:sldMkLst>
        <pc:spChg chg="mod">
          <ac:chgData name="pascalrolli@outlook.com" userId="a593c603fe6dc604" providerId="LiveId" clId="{A3DF1672-3350-44D8-8A14-3254781459FF}" dt="2019-08-28T12:27:28.953" v="22" actId="2"/>
          <ac:spMkLst>
            <pc:docMk/>
            <pc:sldMk cId="347062138" sldId="256"/>
            <ac:spMk id="7" creationId="{7FC9A14D-09E5-4F7C-A081-CBC1781FA634}"/>
          </ac:spMkLst>
        </pc:spChg>
      </pc:sldChg>
      <pc:sldChg chg="modSp">
        <pc:chgData name="pascalrolli@outlook.com" userId="a593c603fe6dc604" providerId="LiveId" clId="{A3DF1672-3350-44D8-8A14-3254781459FF}" dt="2019-08-28T12:27:27.116" v="12" actId="2"/>
        <pc:sldMkLst>
          <pc:docMk/>
          <pc:sldMk cId="3784449830" sldId="260"/>
        </pc:sldMkLst>
        <pc:spChg chg="mod">
          <ac:chgData name="pascalrolli@outlook.com" userId="a593c603fe6dc604" providerId="LiveId" clId="{A3DF1672-3350-44D8-8A14-3254781459FF}" dt="2019-08-28T12:27:27.116" v="12" actId="2"/>
          <ac:spMkLst>
            <pc:docMk/>
            <pc:sldMk cId="3784449830" sldId="260"/>
            <ac:spMk id="4" creationId="{217C01A1-E017-4A86-9D6D-77F595682B42}"/>
          </ac:spMkLst>
        </pc:spChg>
      </pc:sldChg>
      <pc:sldChg chg="modSp">
        <pc:chgData name="pascalrolli@outlook.com" userId="a593c603fe6dc604" providerId="LiveId" clId="{A3DF1672-3350-44D8-8A14-3254781459FF}" dt="2019-08-28T12:27:28.063" v="17" actId="2"/>
        <pc:sldMkLst>
          <pc:docMk/>
          <pc:sldMk cId="4112647824" sldId="261"/>
        </pc:sldMkLst>
        <pc:spChg chg="mod">
          <ac:chgData name="pascalrolli@outlook.com" userId="a593c603fe6dc604" providerId="LiveId" clId="{A3DF1672-3350-44D8-8A14-3254781459FF}" dt="2019-08-28T12:27:28.063" v="17" actId="2"/>
          <ac:spMkLst>
            <pc:docMk/>
            <pc:sldMk cId="4112647824" sldId="261"/>
            <ac:spMk id="8" creationId="{D60C53D6-BB3C-45F3-A78C-F5A99EBDDE07}"/>
          </ac:spMkLst>
        </pc:spChg>
      </pc:sldChg>
      <pc:sldChg chg="modSp">
        <pc:chgData name="pascalrolli@outlook.com" userId="a593c603fe6dc604" providerId="LiveId" clId="{A3DF1672-3350-44D8-8A14-3254781459FF}" dt="2019-08-28T12:27:27.586" v="15" actId="2"/>
        <pc:sldMkLst>
          <pc:docMk/>
          <pc:sldMk cId="2455563230" sldId="262"/>
        </pc:sldMkLst>
        <pc:spChg chg="mod">
          <ac:chgData name="pascalrolli@outlook.com" userId="a593c603fe6dc604" providerId="LiveId" clId="{A3DF1672-3350-44D8-8A14-3254781459FF}" dt="2019-08-28T12:27:27.560" v="14" actId="2"/>
          <ac:spMkLst>
            <pc:docMk/>
            <pc:sldMk cId="2455563230" sldId="262"/>
            <ac:spMk id="4" creationId="{BFD7204A-75C1-4AAB-935A-7882AACA8D1E}"/>
          </ac:spMkLst>
        </pc:spChg>
        <pc:spChg chg="mod">
          <ac:chgData name="pascalrolli@outlook.com" userId="a593c603fe6dc604" providerId="LiveId" clId="{A3DF1672-3350-44D8-8A14-3254781459FF}" dt="2019-08-28T12:27:27.586" v="15" actId="2"/>
          <ac:spMkLst>
            <pc:docMk/>
            <pc:sldMk cId="2455563230" sldId="262"/>
            <ac:spMk id="13" creationId="{D7BF6223-7B93-4B07-BCDF-0884007BC2ED}"/>
          </ac:spMkLst>
        </pc:spChg>
      </pc:sldChg>
      <pc:sldChg chg="modSp">
        <pc:chgData name="pascalrolli@outlook.com" userId="a593c603fe6dc604" providerId="LiveId" clId="{A3DF1672-3350-44D8-8A14-3254781459FF}" dt="2019-08-28T12:27:28.302" v="18" actId="2"/>
        <pc:sldMkLst>
          <pc:docMk/>
          <pc:sldMk cId="1788326571" sldId="263"/>
        </pc:sldMkLst>
        <pc:spChg chg="mod">
          <ac:chgData name="pascalrolli@outlook.com" userId="a593c603fe6dc604" providerId="LiveId" clId="{A3DF1672-3350-44D8-8A14-3254781459FF}" dt="2019-08-28T12:27:28.302" v="18" actId="2"/>
          <ac:spMkLst>
            <pc:docMk/>
            <pc:sldMk cId="1788326571" sldId="263"/>
            <ac:spMk id="4" creationId="{B61C6FBD-3E15-4EE1-9286-A645E4DB24BA}"/>
          </ac:spMkLst>
        </pc:spChg>
      </pc:sldChg>
      <pc:sldChg chg="modSp">
        <pc:chgData name="pascalrolli@outlook.com" userId="a593c603fe6dc604" providerId="LiveId" clId="{A3DF1672-3350-44D8-8A14-3254781459FF}" dt="2019-08-28T12:27:28.682" v="20" actId="2"/>
        <pc:sldMkLst>
          <pc:docMk/>
          <pc:sldMk cId="3747888848" sldId="266"/>
        </pc:sldMkLst>
        <pc:spChg chg="mod">
          <ac:chgData name="pascalrolli@outlook.com" userId="a593c603fe6dc604" providerId="LiveId" clId="{A3DF1672-3350-44D8-8A14-3254781459FF}" dt="2019-08-28T12:27:28.682" v="20" actId="2"/>
          <ac:spMkLst>
            <pc:docMk/>
            <pc:sldMk cId="3747888848" sldId="266"/>
            <ac:spMk id="3" creationId="{39389FE6-0224-45C1-907E-7F1A57E42C3A}"/>
          </ac:spMkLst>
        </pc:spChg>
      </pc:sldChg>
      <pc:sldChg chg="modSp">
        <pc:chgData name="pascalrolli@outlook.com" userId="a593c603fe6dc604" providerId="LiveId" clId="{A3DF1672-3350-44D8-8A14-3254781459FF}" dt="2019-08-28T12:27:28.776" v="21" actId="2"/>
        <pc:sldMkLst>
          <pc:docMk/>
          <pc:sldMk cId="3073089553" sldId="267"/>
        </pc:sldMkLst>
        <pc:spChg chg="mod">
          <ac:chgData name="pascalrolli@outlook.com" userId="a593c603fe6dc604" providerId="LiveId" clId="{A3DF1672-3350-44D8-8A14-3254781459FF}" dt="2019-08-28T12:27:28.776" v="21" actId="2"/>
          <ac:spMkLst>
            <pc:docMk/>
            <pc:sldMk cId="3073089553" sldId="267"/>
            <ac:spMk id="3" creationId="{7AF56DE7-6860-43F3-A626-CB8C1063E47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de-DE"/>
              <a:t>Mastertitelformat bearbeiten</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EED60534-BCB8-4EE9-A44A-55381201003B}" type="datetimeFigureOut">
              <a:rPr lang="de-CH" smtClean="0"/>
              <a:t>28.08.2019</a:t>
            </a:fld>
            <a:endParaRPr lang="de-CH" dirty="0"/>
          </a:p>
        </p:txBody>
      </p:sp>
      <p:sp>
        <p:nvSpPr>
          <p:cNvPr id="5" name="Footer Placeholder 4"/>
          <p:cNvSpPr>
            <a:spLocks noGrp="1"/>
          </p:cNvSpPr>
          <p:nvPr>
            <p:ph type="ftr" sz="quarter" idx="11"/>
          </p:nvPr>
        </p:nvSpPr>
        <p:spPr/>
        <p:txBody>
          <a:bodyPr/>
          <a:lstStyle/>
          <a:p>
            <a:endParaRPr lang="de-CH" dirty="0"/>
          </a:p>
        </p:txBody>
      </p:sp>
      <p:sp>
        <p:nvSpPr>
          <p:cNvPr id="6" name="Slide Number Placeholder 5"/>
          <p:cNvSpPr>
            <a:spLocks noGrp="1"/>
          </p:cNvSpPr>
          <p:nvPr>
            <p:ph type="sldNum" sz="quarter" idx="12"/>
          </p:nvPr>
        </p:nvSpPr>
        <p:spPr/>
        <p:txBody>
          <a:bodyPr/>
          <a:lstStyle/>
          <a:p>
            <a:fld id="{34AB6CF0-65B0-4EF7-B9F2-C46FBC3B35CD}" type="slidenum">
              <a:rPr lang="de-CH" smtClean="0"/>
              <a:t>‹Nr.›</a:t>
            </a:fld>
            <a:endParaRPr lang="de-CH" dirty="0"/>
          </a:p>
        </p:txBody>
      </p:sp>
    </p:spTree>
    <p:extLst>
      <p:ext uri="{BB962C8B-B14F-4D97-AF65-F5344CB8AC3E}">
        <p14:creationId xmlns:p14="http://schemas.microsoft.com/office/powerpoint/2010/main" val="1243129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de-DE"/>
              <a:t>Mastertitelformat bearbeiten</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EED60534-BCB8-4EE9-A44A-55381201003B}" type="datetimeFigureOut">
              <a:rPr lang="de-CH" smtClean="0"/>
              <a:t>28.08.2019</a:t>
            </a:fld>
            <a:endParaRPr lang="de-CH" dirty="0"/>
          </a:p>
        </p:txBody>
      </p:sp>
      <p:sp>
        <p:nvSpPr>
          <p:cNvPr id="6" name="Footer Placeholder 5"/>
          <p:cNvSpPr>
            <a:spLocks noGrp="1"/>
          </p:cNvSpPr>
          <p:nvPr>
            <p:ph type="ftr" sz="quarter" idx="11"/>
          </p:nvPr>
        </p:nvSpPr>
        <p:spPr/>
        <p:txBody>
          <a:bodyPr/>
          <a:lstStyle/>
          <a:p>
            <a:endParaRPr lang="de-CH" dirty="0"/>
          </a:p>
        </p:txBody>
      </p:sp>
      <p:sp>
        <p:nvSpPr>
          <p:cNvPr id="7" name="Slide Number Placeholder 6"/>
          <p:cNvSpPr>
            <a:spLocks noGrp="1"/>
          </p:cNvSpPr>
          <p:nvPr>
            <p:ph type="sldNum" sz="quarter" idx="12"/>
          </p:nvPr>
        </p:nvSpPr>
        <p:spPr/>
        <p:txBody>
          <a:bodyPr/>
          <a:lstStyle/>
          <a:p>
            <a:fld id="{34AB6CF0-65B0-4EF7-B9F2-C46FBC3B35CD}" type="slidenum">
              <a:rPr lang="de-CH" smtClean="0"/>
              <a:t>‹Nr.›</a:t>
            </a:fld>
            <a:endParaRPr lang="de-CH" dirty="0"/>
          </a:p>
        </p:txBody>
      </p:sp>
    </p:spTree>
    <p:extLst>
      <p:ext uri="{BB962C8B-B14F-4D97-AF65-F5344CB8AC3E}">
        <p14:creationId xmlns:p14="http://schemas.microsoft.com/office/powerpoint/2010/main" val="809817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de-DE"/>
              <a:t>Mastertitelformat bearbeiten</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EED60534-BCB8-4EE9-A44A-55381201003B}" type="datetimeFigureOut">
              <a:rPr lang="de-CH" smtClean="0"/>
              <a:t>28.08.2019</a:t>
            </a:fld>
            <a:endParaRPr lang="de-CH" dirty="0"/>
          </a:p>
        </p:txBody>
      </p:sp>
      <p:sp>
        <p:nvSpPr>
          <p:cNvPr id="6" name="Footer Placeholder 5"/>
          <p:cNvSpPr>
            <a:spLocks noGrp="1"/>
          </p:cNvSpPr>
          <p:nvPr>
            <p:ph type="ftr" sz="quarter" idx="11"/>
          </p:nvPr>
        </p:nvSpPr>
        <p:spPr/>
        <p:txBody>
          <a:bodyPr/>
          <a:lstStyle/>
          <a:p>
            <a:endParaRPr lang="de-CH" dirty="0"/>
          </a:p>
        </p:txBody>
      </p:sp>
      <p:sp>
        <p:nvSpPr>
          <p:cNvPr id="7" name="Slide Number Placeholder 6"/>
          <p:cNvSpPr>
            <a:spLocks noGrp="1"/>
          </p:cNvSpPr>
          <p:nvPr>
            <p:ph type="sldNum" sz="quarter" idx="12"/>
          </p:nvPr>
        </p:nvSpPr>
        <p:spPr/>
        <p:txBody>
          <a:bodyPr/>
          <a:lstStyle/>
          <a:p>
            <a:fld id="{34AB6CF0-65B0-4EF7-B9F2-C46FBC3B35CD}" type="slidenum">
              <a:rPr lang="de-CH" smtClean="0"/>
              <a:t>‹Nr.›</a:t>
            </a:fld>
            <a:endParaRPr lang="de-CH" dirty="0"/>
          </a:p>
        </p:txBody>
      </p:sp>
    </p:spTree>
    <p:extLst>
      <p:ext uri="{BB962C8B-B14F-4D97-AF65-F5344CB8AC3E}">
        <p14:creationId xmlns:p14="http://schemas.microsoft.com/office/powerpoint/2010/main" val="2767357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de-DE"/>
              <a:t>Mastertitelformat bearbeiten</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EED60534-BCB8-4EE9-A44A-55381201003B}" type="datetimeFigureOut">
              <a:rPr lang="de-CH" smtClean="0"/>
              <a:t>28.08.2019</a:t>
            </a:fld>
            <a:endParaRPr lang="de-CH" dirty="0"/>
          </a:p>
        </p:txBody>
      </p:sp>
      <p:sp>
        <p:nvSpPr>
          <p:cNvPr id="6" name="Footer Placeholder 5"/>
          <p:cNvSpPr>
            <a:spLocks noGrp="1"/>
          </p:cNvSpPr>
          <p:nvPr>
            <p:ph type="ftr" sz="quarter" idx="11"/>
          </p:nvPr>
        </p:nvSpPr>
        <p:spPr/>
        <p:txBody>
          <a:bodyPr/>
          <a:lstStyle/>
          <a:p>
            <a:endParaRPr lang="de-CH" dirty="0"/>
          </a:p>
        </p:txBody>
      </p:sp>
      <p:sp>
        <p:nvSpPr>
          <p:cNvPr id="7" name="Slide Number Placeholder 6"/>
          <p:cNvSpPr>
            <a:spLocks noGrp="1"/>
          </p:cNvSpPr>
          <p:nvPr>
            <p:ph type="sldNum" sz="quarter" idx="12"/>
          </p:nvPr>
        </p:nvSpPr>
        <p:spPr/>
        <p:txBody>
          <a:bodyPr/>
          <a:lstStyle/>
          <a:p>
            <a:fld id="{34AB6CF0-65B0-4EF7-B9F2-C46FBC3B35CD}" type="slidenum">
              <a:rPr lang="de-CH" smtClean="0"/>
              <a:t>‹Nr.›</a:t>
            </a:fld>
            <a:endParaRPr lang="de-CH"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72630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de-DE"/>
              <a:t>Mastertitelformat bearbeiten</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EED60534-BCB8-4EE9-A44A-55381201003B}" type="datetimeFigureOut">
              <a:rPr lang="de-CH" smtClean="0"/>
              <a:t>28.08.2019</a:t>
            </a:fld>
            <a:endParaRPr lang="de-CH" dirty="0"/>
          </a:p>
        </p:txBody>
      </p:sp>
      <p:sp>
        <p:nvSpPr>
          <p:cNvPr id="6" name="Footer Placeholder 5"/>
          <p:cNvSpPr>
            <a:spLocks noGrp="1"/>
          </p:cNvSpPr>
          <p:nvPr>
            <p:ph type="ftr" sz="quarter" idx="11"/>
          </p:nvPr>
        </p:nvSpPr>
        <p:spPr/>
        <p:txBody>
          <a:bodyPr/>
          <a:lstStyle/>
          <a:p>
            <a:endParaRPr lang="de-CH" dirty="0"/>
          </a:p>
        </p:txBody>
      </p:sp>
      <p:sp>
        <p:nvSpPr>
          <p:cNvPr id="7" name="Slide Number Placeholder 6"/>
          <p:cNvSpPr>
            <a:spLocks noGrp="1"/>
          </p:cNvSpPr>
          <p:nvPr>
            <p:ph type="sldNum" sz="quarter" idx="12"/>
          </p:nvPr>
        </p:nvSpPr>
        <p:spPr/>
        <p:txBody>
          <a:bodyPr/>
          <a:lstStyle/>
          <a:p>
            <a:fld id="{34AB6CF0-65B0-4EF7-B9F2-C46FBC3B35CD}" type="slidenum">
              <a:rPr lang="de-CH" smtClean="0"/>
              <a:t>‹Nr.›</a:t>
            </a:fld>
            <a:endParaRPr lang="de-CH" dirty="0"/>
          </a:p>
        </p:txBody>
      </p:sp>
    </p:spTree>
    <p:extLst>
      <p:ext uri="{BB962C8B-B14F-4D97-AF65-F5344CB8AC3E}">
        <p14:creationId xmlns:p14="http://schemas.microsoft.com/office/powerpoint/2010/main" val="3974170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de-DE"/>
              <a:t>Mastertitelformat bearbeiten</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EED60534-BCB8-4EE9-A44A-55381201003B}" type="datetimeFigureOut">
              <a:rPr lang="de-CH" smtClean="0"/>
              <a:t>28.08.2019</a:t>
            </a:fld>
            <a:endParaRPr lang="de-CH" dirty="0"/>
          </a:p>
        </p:txBody>
      </p:sp>
      <p:sp>
        <p:nvSpPr>
          <p:cNvPr id="4" name="Footer Placeholder 3"/>
          <p:cNvSpPr>
            <a:spLocks noGrp="1"/>
          </p:cNvSpPr>
          <p:nvPr>
            <p:ph type="ftr" sz="quarter" idx="11"/>
          </p:nvPr>
        </p:nvSpPr>
        <p:spPr/>
        <p:txBody>
          <a:bodyPr/>
          <a:lstStyle/>
          <a:p>
            <a:endParaRPr lang="de-CH" dirty="0"/>
          </a:p>
        </p:txBody>
      </p:sp>
      <p:sp>
        <p:nvSpPr>
          <p:cNvPr id="5" name="Slide Number Placeholder 4"/>
          <p:cNvSpPr>
            <a:spLocks noGrp="1"/>
          </p:cNvSpPr>
          <p:nvPr>
            <p:ph type="sldNum" sz="quarter" idx="12"/>
          </p:nvPr>
        </p:nvSpPr>
        <p:spPr/>
        <p:txBody>
          <a:bodyPr/>
          <a:lstStyle/>
          <a:p>
            <a:fld id="{34AB6CF0-65B0-4EF7-B9F2-C46FBC3B35CD}" type="slidenum">
              <a:rPr lang="de-CH" smtClean="0"/>
              <a:t>‹Nr.›</a:t>
            </a:fld>
            <a:endParaRPr lang="de-CH" dirty="0"/>
          </a:p>
        </p:txBody>
      </p:sp>
    </p:spTree>
    <p:extLst>
      <p:ext uri="{BB962C8B-B14F-4D97-AF65-F5344CB8AC3E}">
        <p14:creationId xmlns:p14="http://schemas.microsoft.com/office/powerpoint/2010/main" val="1668628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de-DE"/>
              <a:t>Mastertitelformat bearbeiten</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dirty="0"/>
              <a:t>Bild durch Klicken auf Symbol hinzufügen</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dirty="0"/>
              <a:t>Bild durch Klicken auf Symbol hinzufügen</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dirty="0"/>
              <a:t>Bild durch Klicken auf Symbol hinzufügen</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EED60534-BCB8-4EE9-A44A-55381201003B}" type="datetimeFigureOut">
              <a:rPr lang="de-CH" smtClean="0"/>
              <a:t>28.08.2019</a:t>
            </a:fld>
            <a:endParaRPr lang="de-CH" dirty="0"/>
          </a:p>
        </p:txBody>
      </p:sp>
      <p:sp>
        <p:nvSpPr>
          <p:cNvPr id="4" name="Footer Placeholder 3"/>
          <p:cNvSpPr>
            <a:spLocks noGrp="1"/>
          </p:cNvSpPr>
          <p:nvPr>
            <p:ph type="ftr" sz="quarter" idx="11"/>
          </p:nvPr>
        </p:nvSpPr>
        <p:spPr/>
        <p:txBody>
          <a:bodyPr/>
          <a:lstStyle/>
          <a:p>
            <a:endParaRPr lang="de-CH" dirty="0"/>
          </a:p>
        </p:txBody>
      </p:sp>
      <p:sp>
        <p:nvSpPr>
          <p:cNvPr id="5" name="Slide Number Placeholder 4"/>
          <p:cNvSpPr>
            <a:spLocks noGrp="1"/>
          </p:cNvSpPr>
          <p:nvPr>
            <p:ph type="sldNum" sz="quarter" idx="12"/>
          </p:nvPr>
        </p:nvSpPr>
        <p:spPr/>
        <p:txBody>
          <a:bodyPr/>
          <a:lstStyle/>
          <a:p>
            <a:fld id="{34AB6CF0-65B0-4EF7-B9F2-C46FBC3B35CD}" type="slidenum">
              <a:rPr lang="de-CH" smtClean="0"/>
              <a:t>‹Nr.›</a:t>
            </a:fld>
            <a:endParaRPr lang="de-CH" dirty="0"/>
          </a:p>
        </p:txBody>
      </p:sp>
    </p:spTree>
    <p:extLst>
      <p:ext uri="{BB962C8B-B14F-4D97-AF65-F5344CB8AC3E}">
        <p14:creationId xmlns:p14="http://schemas.microsoft.com/office/powerpoint/2010/main" val="1136386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ED60534-BCB8-4EE9-A44A-55381201003B}" type="datetimeFigureOut">
              <a:rPr lang="de-CH" smtClean="0"/>
              <a:t>28.08.2019</a:t>
            </a:fld>
            <a:endParaRPr lang="de-CH" dirty="0"/>
          </a:p>
        </p:txBody>
      </p:sp>
      <p:sp>
        <p:nvSpPr>
          <p:cNvPr id="5" name="Footer Placeholder 4"/>
          <p:cNvSpPr>
            <a:spLocks noGrp="1"/>
          </p:cNvSpPr>
          <p:nvPr>
            <p:ph type="ftr" sz="quarter" idx="11"/>
          </p:nvPr>
        </p:nvSpPr>
        <p:spPr/>
        <p:txBody>
          <a:bodyPr/>
          <a:lstStyle/>
          <a:p>
            <a:endParaRPr lang="de-CH" dirty="0"/>
          </a:p>
        </p:txBody>
      </p:sp>
      <p:sp>
        <p:nvSpPr>
          <p:cNvPr id="6" name="Slide Number Placeholder 5"/>
          <p:cNvSpPr>
            <a:spLocks noGrp="1"/>
          </p:cNvSpPr>
          <p:nvPr>
            <p:ph type="sldNum" sz="quarter" idx="12"/>
          </p:nvPr>
        </p:nvSpPr>
        <p:spPr/>
        <p:txBody>
          <a:bodyPr/>
          <a:lstStyle/>
          <a:p>
            <a:fld id="{34AB6CF0-65B0-4EF7-B9F2-C46FBC3B35CD}" type="slidenum">
              <a:rPr lang="de-CH" smtClean="0"/>
              <a:t>‹Nr.›</a:t>
            </a:fld>
            <a:endParaRPr lang="de-CH" dirty="0"/>
          </a:p>
        </p:txBody>
      </p:sp>
    </p:spTree>
    <p:extLst>
      <p:ext uri="{BB962C8B-B14F-4D97-AF65-F5344CB8AC3E}">
        <p14:creationId xmlns:p14="http://schemas.microsoft.com/office/powerpoint/2010/main" val="1938716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de-DE"/>
              <a:t>Mastertitelformat bearbeiten</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ED60534-BCB8-4EE9-A44A-55381201003B}" type="datetimeFigureOut">
              <a:rPr lang="de-CH" smtClean="0"/>
              <a:t>28.08.2019</a:t>
            </a:fld>
            <a:endParaRPr lang="de-CH" dirty="0"/>
          </a:p>
        </p:txBody>
      </p:sp>
      <p:sp>
        <p:nvSpPr>
          <p:cNvPr id="5" name="Footer Placeholder 4"/>
          <p:cNvSpPr>
            <a:spLocks noGrp="1"/>
          </p:cNvSpPr>
          <p:nvPr>
            <p:ph type="ftr" sz="quarter" idx="11"/>
          </p:nvPr>
        </p:nvSpPr>
        <p:spPr/>
        <p:txBody>
          <a:bodyPr/>
          <a:lstStyle/>
          <a:p>
            <a:endParaRPr lang="de-CH" dirty="0"/>
          </a:p>
        </p:txBody>
      </p:sp>
      <p:sp>
        <p:nvSpPr>
          <p:cNvPr id="6" name="Slide Number Placeholder 5"/>
          <p:cNvSpPr>
            <a:spLocks noGrp="1"/>
          </p:cNvSpPr>
          <p:nvPr>
            <p:ph type="sldNum" sz="quarter" idx="12"/>
          </p:nvPr>
        </p:nvSpPr>
        <p:spPr/>
        <p:txBody>
          <a:bodyPr/>
          <a:lstStyle/>
          <a:p>
            <a:fld id="{34AB6CF0-65B0-4EF7-B9F2-C46FBC3B35CD}" type="slidenum">
              <a:rPr lang="de-CH" smtClean="0"/>
              <a:t>‹Nr.›</a:t>
            </a:fld>
            <a:endParaRPr lang="de-CH" dirty="0"/>
          </a:p>
        </p:txBody>
      </p:sp>
    </p:spTree>
    <p:extLst>
      <p:ext uri="{BB962C8B-B14F-4D97-AF65-F5344CB8AC3E}">
        <p14:creationId xmlns:p14="http://schemas.microsoft.com/office/powerpoint/2010/main" val="2821559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ED60534-BCB8-4EE9-A44A-55381201003B}" type="datetimeFigureOut">
              <a:rPr lang="de-CH" smtClean="0"/>
              <a:t>28.08.2019</a:t>
            </a:fld>
            <a:endParaRPr lang="de-CH" dirty="0"/>
          </a:p>
        </p:txBody>
      </p:sp>
      <p:sp>
        <p:nvSpPr>
          <p:cNvPr id="5" name="Footer Placeholder 4"/>
          <p:cNvSpPr>
            <a:spLocks noGrp="1"/>
          </p:cNvSpPr>
          <p:nvPr>
            <p:ph type="ftr" sz="quarter" idx="11"/>
          </p:nvPr>
        </p:nvSpPr>
        <p:spPr/>
        <p:txBody>
          <a:bodyPr/>
          <a:lstStyle/>
          <a:p>
            <a:endParaRPr lang="de-CH" dirty="0"/>
          </a:p>
        </p:txBody>
      </p:sp>
      <p:sp>
        <p:nvSpPr>
          <p:cNvPr id="6" name="Slide Number Placeholder 5"/>
          <p:cNvSpPr>
            <a:spLocks noGrp="1"/>
          </p:cNvSpPr>
          <p:nvPr>
            <p:ph type="sldNum" sz="quarter" idx="12"/>
          </p:nvPr>
        </p:nvSpPr>
        <p:spPr/>
        <p:txBody>
          <a:bodyPr/>
          <a:lstStyle/>
          <a:p>
            <a:fld id="{34AB6CF0-65B0-4EF7-B9F2-C46FBC3B35CD}" type="slidenum">
              <a:rPr lang="de-CH" smtClean="0"/>
              <a:t>‹Nr.›</a:t>
            </a:fld>
            <a:endParaRPr lang="de-CH" dirty="0"/>
          </a:p>
        </p:txBody>
      </p:sp>
    </p:spTree>
    <p:extLst>
      <p:ext uri="{BB962C8B-B14F-4D97-AF65-F5344CB8AC3E}">
        <p14:creationId xmlns:p14="http://schemas.microsoft.com/office/powerpoint/2010/main" val="1298645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EED60534-BCB8-4EE9-A44A-55381201003B}" type="datetimeFigureOut">
              <a:rPr lang="de-CH" smtClean="0"/>
              <a:t>28.08.2019</a:t>
            </a:fld>
            <a:endParaRPr lang="de-CH" dirty="0"/>
          </a:p>
        </p:txBody>
      </p:sp>
      <p:sp>
        <p:nvSpPr>
          <p:cNvPr id="5" name="Footer Placeholder 4"/>
          <p:cNvSpPr>
            <a:spLocks noGrp="1"/>
          </p:cNvSpPr>
          <p:nvPr>
            <p:ph type="ftr" sz="quarter" idx="11"/>
          </p:nvPr>
        </p:nvSpPr>
        <p:spPr/>
        <p:txBody>
          <a:bodyPr/>
          <a:lstStyle/>
          <a:p>
            <a:endParaRPr lang="de-CH" dirty="0"/>
          </a:p>
        </p:txBody>
      </p:sp>
      <p:sp>
        <p:nvSpPr>
          <p:cNvPr id="6" name="Slide Number Placeholder 5"/>
          <p:cNvSpPr>
            <a:spLocks noGrp="1"/>
          </p:cNvSpPr>
          <p:nvPr>
            <p:ph type="sldNum" sz="quarter" idx="12"/>
          </p:nvPr>
        </p:nvSpPr>
        <p:spPr/>
        <p:txBody>
          <a:bodyPr/>
          <a:lstStyle/>
          <a:p>
            <a:fld id="{34AB6CF0-65B0-4EF7-B9F2-C46FBC3B35CD}" type="slidenum">
              <a:rPr lang="de-CH" smtClean="0"/>
              <a:t>‹Nr.›</a:t>
            </a:fld>
            <a:endParaRPr lang="de-CH" dirty="0"/>
          </a:p>
        </p:txBody>
      </p:sp>
    </p:spTree>
    <p:extLst>
      <p:ext uri="{BB962C8B-B14F-4D97-AF65-F5344CB8AC3E}">
        <p14:creationId xmlns:p14="http://schemas.microsoft.com/office/powerpoint/2010/main" val="2281560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EED60534-BCB8-4EE9-A44A-55381201003B}" type="datetimeFigureOut">
              <a:rPr lang="de-CH" smtClean="0"/>
              <a:t>28.08.2019</a:t>
            </a:fld>
            <a:endParaRPr lang="de-CH" dirty="0"/>
          </a:p>
        </p:txBody>
      </p:sp>
      <p:sp>
        <p:nvSpPr>
          <p:cNvPr id="6" name="Footer Placeholder 5"/>
          <p:cNvSpPr>
            <a:spLocks noGrp="1"/>
          </p:cNvSpPr>
          <p:nvPr>
            <p:ph type="ftr" sz="quarter" idx="11"/>
          </p:nvPr>
        </p:nvSpPr>
        <p:spPr/>
        <p:txBody>
          <a:bodyPr/>
          <a:lstStyle/>
          <a:p>
            <a:endParaRPr lang="de-CH" dirty="0"/>
          </a:p>
        </p:txBody>
      </p:sp>
      <p:sp>
        <p:nvSpPr>
          <p:cNvPr id="7" name="Slide Number Placeholder 6"/>
          <p:cNvSpPr>
            <a:spLocks noGrp="1"/>
          </p:cNvSpPr>
          <p:nvPr>
            <p:ph type="sldNum" sz="quarter" idx="12"/>
          </p:nvPr>
        </p:nvSpPr>
        <p:spPr/>
        <p:txBody>
          <a:bodyPr/>
          <a:lstStyle/>
          <a:p>
            <a:fld id="{34AB6CF0-65B0-4EF7-B9F2-C46FBC3B35CD}" type="slidenum">
              <a:rPr lang="de-CH" smtClean="0"/>
              <a:t>‹Nr.›</a:t>
            </a:fld>
            <a:endParaRPr lang="de-CH" dirty="0"/>
          </a:p>
        </p:txBody>
      </p:sp>
    </p:spTree>
    <p:extLst>
      <p:ext uri="{BB962C8B-B14F-4D97-AF65-F5344CB8AC3E}">
        <p14:creationId xmlns:p14="http://schemas.microsoft.com/office/powerpoint/2010/main" val="1380722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EED60534-BCB8-4EE9-A44A-55381201003B}" type="datetimeFigureOut">
              <a:rPr lang="de-CH" smtClean="0"/>
              <a:t>28.08.2019</a:t>
            </a:fld>
            <a:endParaRPr lang="de-CH" dirty="0"/>
          </a:p>
        </p:txBody>
      </p:sp>
      <p:sp>
        <p:nvSpPr>
          <p:cNvPr id="8" name="Footer Placeholder 7"/>
          <p:cNvSpPr>
            <a:spLocks noGrp="1"/>
          </p:cNvSpPr>
          <p:nvPr>
            <p:ph type="ftr" sz="quarter" idx="11"/>
          </p:nvPr>
        </p:nvSpPr>
        <p:spPr/>
        <p:txBody>
          <a:bodyPr/>
          <a:lstStyle/>
          <a:p>
            <a:endParaRPr lang="de-CH" dirty="0"/>
          </a:p>
        </p:txBody>
      </p:sp>
      <p:sp>
        <p:nvSpPr>
          <p:cNvPr id="9" name="Slide Number Placeholder 8"/>
          <p:cNvSpPr>
            <a:spLocks noGrp="1"/>
          </p:cNvSpPr>
          <p:nvPr>
            <p:ph type="sldNum" sz="quarter" idx="12"/>
          </p:nvPr>
        </p:nvSpPr>
        <p:spPr/>
        <p:txBody>
          <a:bodyPr/>
          <a:lstStyle/>
          <a:p>
            <a:fld id="{34AB6CF0-65B0-4EF7-B9F2-C46FBC3B35CD}" type="slidenum">
              <a:rPr lang="de-CH" smtClean="0"/>
              <a:t>‹Nr.›</a:t>
            </a:fld>
            <a:endParaRPr lang="de-CH" dirty="0"/>
          </a:p>
        </p:txBody>
      </p:sp>
    </p:spTree>
    <p:extLst>
      <p:ext uri="{BB962C8B-B14F-4D97-AF65-F5344CB8AC3E}">
        <p14:creationId xmlns:p14="http://schemas.microsoft.com/office/powerpoint/2010/main" val="1341644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EED60534-BCB8-4EE9-A44A-55381201003B}" type="datetimeFigureOut">
              <a:rPr lang="de-CH" smtClean="0"/>
              <a:t>28.08.2019</a:t>
            </a:fld>
            <a:endParaRPr lang="de-CH" dirty="0"/>
          </a:p>
        </p:txBody>
      </p:sp>
      <p:sp>
        <p:nvSpPr>
          <p:cNvPr id="4" name="Footer Placeholder 3"/>
          <p:cNvSpPr>
            <a:spLocks noGrp="1"/>
          </p:cNvSpPr>
          <p:nvPr>
            <p:ph type="ftr" sz="quarter" idx="11"/>
          </p:nvPr>
        </p:nvSpPr>
        <p:spPr/>
        <p:txBody>
          <a:bodyPr/>
          <a:lstStyle/>
          <a:p>
            <a:endParaRPr lang="de-CH" dirty="0"/>
          </a:p>
        </p:txBody>
      </p:sp>
      <p:sp>
        <p:nvSpPr>
          <p:cNvPr id="5" name="Slide Number Placeholder 4"/>
          <p:cNvSpPr>
            <a:spLocks noGrp="1"/>
          </p:cNvSpPr>
          <p:nvPr>
            <p:ph type="sldNum" sz="quarter" idx="12"/>
          </p:nvPr>
        </p:nvSpPr>
        <p:spPr/>
        <p:txBody>
          <a:bodyPr/>
          <a:lstStyle/>
          <a:p>
            <a:fld id="{34AB6CF0-65B0-4EF7-B9F2-C46FBC3B35CD}" type="slidenum">
              <a:rPr lang="de-CH" smtClean="0"/>
              <a:t>‹Nr.›</a:t>
            </a:fld>
            <a:endParaRPr lang="de-CH" dirty="0"/>
          </a:p>
        </p:txBody>
      </p:sp>
    </p:spTree>
    <p:extLst>
      <p:ext uri="{BB962C8B-B14F-4D97-AF65-F5344CB8AC3E}">
        <p14:creationId xmlns:p14="http://schemas.microsoft.com/office/powerpoint/2010/main" val="295712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D60534-BCB8-4EE9-A44A-55381201003B}" type="datetimeFigureOut">
              <a:rPr lang="de-CH" smtClean="0"/>
              <a:t>28.08.2019</a:t>
            </a:fld>
            <a:endParaRPr lang="de-CH" dirty="0"/>
          </a:p>
        </p:txBody>
      </p:sp>
      <p:sp>
        <p:nvSpPr>
          <p:cNvPr id="3" name="Footer Placeholder 2"/>
          <p:cNvSpPr>
            <a:spLocks noGrp="1"/>
          </p:cNvSpPr>
          <p:nvPr>
            <p:ph type="ftr" sz="quarter" idx="11"/>
          </p:nvPr>
        </p:nvSpPr>
        <p:spPr/>
        <p:txBody>
          <a:bodyPr/>
          <a:lstStyle/>
          <a:p>
            <a:endParaRPr lang="de-CH" dirty="0"/>
          </a:p>
        </p:txBody>
      </p:sp>
      <p:sp>
        <p:nvSpPr>
          <p:cNvPr id="4" name="Slide Number Placeholder 3"/>
          <p:cNvSpPr>
            <a:spLocks noGrp="1"/>
          </p:cNvSpPr>
          <p:nvPr>
            <p:ph type="sldNum" sz="quarter" idx="12"/>
          </p:nvPr>
        </p:nvSpPr>
        <p:spPr/>
        <p:txBody>
          <a:bodyPr/>
          <a:lstStyle/>
          <a:p>
            <a:fld id="{34AB6CF0-65B0-4EF7-B9F2-C46FBC3B35CD}" type="slidenum">
              <a:rPr lang="de-CH" smtClean="0"/>
              <a:t>‹Nr.›</a:t>
            </a:fld>
            <a:endParaRPr lang="de-CH" dirty="0"/>
          </a:p>
        </p:txBody>
      </p:sp>
    </p:spTree>
    <p:extLst>
      <p:ext uri="{BB962C8B-B14F-4D97-AF65-F5344CB8AC3E}">
        <p14:creationId xmlns:p14="http://schemas.microsoft.com/office/powerpoint/2010/main" val="526561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de-DE"/>
              <a:t>Mastertitelformat bearbeiten</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EED60534-BCB8-4EE9-A44A-55381201003B}" type="datetimeFigureOut">
              <a:rPr lang="de-CH" smtClean="0"/>
              <a:t>28.08.2019</a:t>
            </a:fld>
            <a:endParaRPr lang="de-CH" dirty="0"/>
          </a:p>
        </p:txBody>
      </p:sp>
      <p:sp>
        <p:nvSpPr>
          <p:cNvPr id="6" name="Footer Placeholder 5"/>
          <p:cNvSpPr>
            <a:spLocks noGrp="1"/>
          </p:cNvSpPr>
          <p:nvPr>
            <p:ph type="ftr" sz="quarter" idx="11"/>
          </p:nvPr>
        </p:nvSpPr>
        <p:spPr/>
        <p:txBody>
          <a:bodyPr/>
          <a:lstStyle/>
          <a:p>
            <a:endParaRPr lang="de-CH" dirty="0"/>
          </a:p>
        </p:txBody>
      </p:sp>
      <p:sp>
        <p:nvSpPr>
          <p:cNvPr id="7" name="Slide Number Placeholder 6"/>
          <p:cNvSpPr>
            <a:spLocks noGrp="1"/>
          </p:cNvSpPr>
          <p:nvPr>
            <p:ph type="sldNum" sz="quarter" idx="12"/>
          </p:nvPr>
        </p:nvSpPr>
        <p:spPr/>
        <p:txBody>
          <a:bodyPr/>
          <a:lstStyle/>
          <a:p>
            <a:fld id="{34AB6CF0-65B0-4EF7-B9F2-C46FBC3B35CD}" type="slidenum">
              <a:rPr lang="de-CH" smtClean="0"/>
              <a:t>‹Nr.›</a:t>
            </a:fld>
            <a:endParaRPr lang="de-CH" dirty="0"/>
          </a:p>
        </p:txBody>
      </p:sp>
    </p:spTree>
    <p:extLst>
      <p:ext uri="{BB962C8B-B14F-4D97-AF65-F5344CB8AC3E}">
        <p14:creationId xmlns:p14="http://schemas.microsoft.com/office/powerpoint/2010/main" val="2522250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de-DE"/>
              <a:t>Mastertitelformat bearbeiten</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dirty="0"/>
              <a:t>Bild durch Klicken auf Symbol hinzufügen</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EED60534-BCB8-4EE9-A44A-55381201003B}" type="datetimeFigureOut">
              <a:rPr lang="de-CH" smtClean="0"/>
              <a:t>28.08.2019</a:t>
            </a:fld>
            <a:endParaRPr lang="de-CH" dirty="0"/>
          </a:p>
        </p:txBody>
      </p:sp>
      <p:sp>
        <p:nvSpPr>
          <p:cNvPr id="6" name="Footer Placeholder 5"/>
          <p:cNvSpPr>
            <a:spLocks noGrp="1"/>
          </p:cNvSpPr>
          <p:nvPr>
            <p:ph type="ftr" sz="quarter" idx="11"/>
          </p:nvPr>
        </p:nvSpPr>
        <p:spPr/>
        <p:txBody>
          <a:bodyPr/>
          <a:lstStyle/>
          <a:p>
            <a:endParaRPr lang="de-CH" dirty="0"/>
          </a:p>
        </p:txBody>
      </p:sp>
      <p:sp>
        <p:nvSpPr>
          <p:cNvPr id="7" name="Slide Number Placeholder 6"/>
          <p:cNvSpPr>
            <a:spLocks noGrp="1"/>
          </p:cNvSpPr>
          <p:nvPr>
            <p:ph type="sldNum" sz="quarter" idx="12"/>
          </p:nvPr>
        </p:nvSpPr>
        <p:spPr/>
        <p:txBody>
          <a:bodyPr/>
          <a:lstStyle/>
          <a:p>
            <a:fld id="{34AB6CF0-65B0-4EF7-B9F2-C46FBC3B35CD}" type="slidenum">
              <a:rPr lang="de-CH" smtClean="0"/>
              <a:t>‹Nr.›</a:t>
            </a:fld>
            <a:endParaRPr lang="de-CH" dirty="0"/>
          </a:p>
        </p:txBody>
      </p:sp>
    </p:spTree>
    <p:extLst>
      <p:ext uri="{BB962C8B-B14F-4D97-AF65-F5344CB8AC3E}">
        <p14:creationId xmlns:p14="http://schemas.microsoft.com/office/powerpoint/2010/main" val="832057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EED60534-BCB8-4EE9-A44A-55381201003B}" type="datetimeFigureOut">
              <a:rPr lang="de-CH" smtClean="0"/>
              <a:t>28.08.2019</a:t>
            </a:fld>
            <a:endParaRPr lang="de-CH"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de-CH"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4AB6CF0-65B0-4EF7-B9F2-C46FBC3B35CD}" type="slidenum">
              <a:rPr lang="de-CH" smtClean="0"/>
              <a:t>‹Nr.›</a:t>
            </a:fld>
            <a:endParaRPr lang="de-CH" dirty="0"/>
          </a:p>
        </p:txBody>
      </p:sp>
    </p:spTree>
    <p:extLst>
      <p:ext uri="{BB962C8B-B14F-4D97-AF65-F5344CB8AC3E}">
        <p14:creationId xmlns:p14="http://schemas.microsoft.com/office/powerpoint/2010/main" val="283355714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2D9166D2-D2D3-4C0F-A712-744112898F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58"/>
            <a:ext cx="12192000" cy="6856442"/>
          </a:xfrm>
          <a:prstGeom prst="rect">
            <a:avLst/>
          </a:prstGeom>
        </p:spPr>
      </p:pic>
      <p:sp>
        <p:nvSpPr>
          <p:cNvPr id="11" name="Untertitel 10">
            <a:extLst>
              <a:ext uri="{FF2B5EF4-FFF2-40B4-BE49-F238E27FC236}">
                <a16:creationId xmlns:a16="http://schemas.microsoft.com/office/drawing/2014/main" id="{D4AC00BD-8E0A-4C08-8DA4-4F7AA1325CFA}"/>
              </a:ext>
            </a:extLst>
          </p:cNvPr>
          <p:cNvSpPr>
            <a:spLocks noGrp="1"/>
          </p:cNvSpPr>
          <p:nvPr>
            <p:ph type="subTitle" idx="1"/>
          </p:nvPr>
        </p:nvSpPr>
        <p:spPr/>
        <p:txBody>
          <a:bodyPr/>
          <a:lstStyle/>
          <a:p>
            <a:endParaRPr lang="de-CH" dirty="0"/>
          </a:p>
        </p:txBody>
      </p:sp>
      <p:sp>
        <p:nvSpPr>
          <p:cNvPr id="7" name="Rechteck 6">
            <a:extLst>
              <a:ext uri="{FF2B5EF4-FFF2-40B4-BE49-F238E27FC236}">
                <a16:creationId xmlns:a16="http://schemas.microsoft.com/office/drawing/2014/main" id="{7FC9A14D-09E5-4F7C-A081-CBC1781FA634}"/>
              </a:ext>
            </a:extLst>
          </p:cNvPr>
          <p:cNvSpPr/>
          <p:nvPr/>
        </p:nvSpPr>
        <p:spPr>
          <a:xfrm>
            <a:off x="-5290" y="3150353"/>
            <a:ext cx="12192000" cy="26185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9600" dirty="0">
              <a:latin typeface="Bodoni MT Black" panose="02070A03080606020203" pitchFamily="18" charset="0"/>
            </a:endParaRPr>
          </a:p>
          <a:p>
            <a:pPr algn="ctr"/>
            <a:r>
              <a:rPr lang="de-CH" sz="9600" dirty="0">
                <a:solidFill>
                  <a:schemeClr val="tx1"/>
                </a:solidFill>
                <a:latin typeface="Bodoni MT Black" panose="02070A03080606020203" pitchFamily="18" charset="0"/>
              </a:rPr>
              <a:t>PC Aufbau</a:t>
            </a:r>
          </a:p>
          <a:p>
            <a:pPr algn="ctr"/>
            <a:endParaRPr lang="de-CH" sz="1600" dirty="0">
              <a:latin typeface="Bodoni MT Black" panose="02070A03080606020203" pitchFamily="18" charset="0"/>
            </a:endParaRPr>
          </a:p>
          <a:p>
            <a:pPr algn="ctr"/>
            <a:endParaRPr lang="de-CH" sz="1600" dirty="0">
              <a:latin typeface="Bodoni MT Black" panose="02070A03080606020203" pitchFamily="18" charset="0"/>
            </a:endParaRPr>
          </a:p>
          <a:p>
            <a:pPr algn="ctr"/>
            <a:endParaRPr lang="de-CH" sz="1600" dirty="0">
              <a:latin typeface="Bodoni MT Black" panose="02070A03080606020203" pitchFamily="18" charset="0"/>
            </a:endParaRPr>
          </a:p>
          <a:p>
            <a:pPr algn="ctr"/>
            <a:r>
              <a:rPr lang="de-CH" sz="1600" dirty="0">
                <a:latin typeface="Bodoni MT Black" panose="02070A03080606020203" pitchFamily="18" charset="0"/>
              </a:rPr>
              <a:t>Ein Projekt  von </a:t>
            </a:r>
          </a:p>
          <a:p>
            <a:pPr algn="ctr"/>
            <a:r>
              <a:rPr lang="de-CH" sz="1600" dirty="0">
                <a:latin typeface="Bodoni MT Black" panose="02070A03080606020203" pitchFamily="18" charset="0"/>
              </a:rPr>
              <a:t>J. Fluck, J. Lüscher, N. Lüscher, P. Rolli, S. Schleuniger</a:t>
            </a:r>
          </a:p>
        </p:txBody>
      </p:sp>
    </p:spTree>
    <p:extLst>
      <p:ext uri="{BB962C8B-B14F-4D97-AF65-F5344CB8AC3E}">
        <p14:creationId xmlns:p14="http://schemas.microsoft.com/office/powerpoint/2010/main" val="347062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96E8867-6088-47AE-9065-8CEA2FFF7397}"/>
              </a:ext>
            </a:extLst>
          </p:cNvPr>
          <p:cNvPicPr>
            <a:picLocks noChangeAspect="1"/>
          </p:cNvPicPr>
          <p:nvPr/>
        </p:nvPicPr>
        <p:blipFill>
          <a:blip r:embed="rId2"/>
          <a:stretch>
            <a:fillRect/>
          </a:stretch>
        </p:blipFill>
        <p:spPr>
          <a:xfrm>
            <a:off x="0" y="-23962"/>
            <a:ext cx="12192000" cy="6953213"/>
          </a:xfrm>
          <a:prstGeom prst="rect">
            <a:avLst/>
          </a:prstGeom>
        </p:spPr>
      </p:pic>
      <p:sp>
        <p:nvSpPr>
          <p:cNvPr id="2" name="Titel 1">
            <a:extLst>
              <a:ext uri="{FF2B5EF4-FFF2-40B4-BE49-F238E27FC236}">
                <a16:creationId xmlns:a16="http://schemas.microsoft.com/office/drawing/2014/main" id="{CA34AE5A-9709-4108-8794-5101BE5B560D}"/>
              </a:ext>
            </a:extLst>
          </p:cNvPr>
          <p:cNvSpPr>
            <a:spLocks noGrp="1"/>
          </p:cNvSpPr>
          <p:nvPr>
            <p:ph type="title"/>
          </p:nvPr>
        </p:nvSpPr>
        <p:spPr/>
        <p:txBody>
          <a:bodyPr/>
          <a:lstStyle/>
          <a:p>
            <a:r>
              <a:rPr lang="de-CH" b="1" dirty="0">
                <a:solidFill>
                  <a:schemeClr val="tx1"/>
                </a:solidFill>
                <a:latin typeface="+mn-lt"/>
              </a:rPr>
              <a:t>Storage</a:t>
            </a:r>
          </a:p>
        </p:txBody>
      </p:sp>
      <p:sp>
        <p:nvSpPr>
          <p:cNvPr id="3" name="Inhaltsplatzhalter 2">
            <a:extLst>
              <a:ext uri="{FF2B5EF4-FFF2-40B4-BE49-F238E27FC236}">
                <a16:creationId xmlns:a16="http://schemas.microsoft.com/office/drawing/2014/main" id="{39389FE6-0224-45C1-907E-7F1A57E42C3A}"/>
              </a:ext>
            </a:extLst>
          </p:cNvPr>
          <p:cNvSpPr>
            <a:spLocks noGrp="1"/>
          </p:cNvSpPr>
          <p:nvPr>
            <p:ph sz="half" idx="1"/>
          </p:nvPr>
        </p:nvSpPr>
        <p:spPr>
          <a:xfrm>
            <a:off x="838200" y="1825625"/>
            <a:ext cx="10515600" cy="4351338"/>
          </a:xfrm>
        </p:spPr>
        <p:txBody>
          <a:bodyPr>
            <a:normAutofit/>
          </a:bodyPr>
          <a:lstStyle/>
          <a:p>
            <a:r>
              <a:rPr lang="de-CH" dirty="0">
                <a:solidFill>
                  <a:schemeClr val="tx1"/>
                </a:solidFill>
              </a:rPr>
              <a:t>Beim Speicher unterscheidet man zwischen zwei Typen.</a:t>
            </a:r>
          </a:p>
          <a:p>
            <a:r>
              <a:rPr lang="de-CH" dirty="0">
                <a:solidFill>
                  <a:schemeClr val="tx1"/>
                </a:solidFill>
              </a:rPr>
              <a:t>Zum einen gibt es modernere aber teurere SSDs. Sie Speichern die Daten mit Hilfe von Halbleitern. Da sie keine mechanisch beweglichen Teile enthalten sind sie schneller, in der Regel kleiner aber auch robuster. Sie sind energieeffizienter und sogar länger haltbar. Sie eignen sich perfekt für das Betriebssystem und Programme. Zum Anderen hat man die HDDs, die durch das magnetisieren von Bereichen auf drehenden Platten Daten speichern. Sie eignen sich fürs «Lagern» von grossen Mengen von Fotos, Videos oder Games.</a:t>
            </a:r>
          </a:p>
          <a:p>
            <a:r>
              <a:rPr lang="de-CH" dirty="0">
                <a:solidFill>
                  <a:schemeClr val="tx1"/>
                </a:solidFill>
              </a:rPr>
              <a:t>Bei den SSDs gibt’s zu dem klassischen Formfaktor noch den m.2. Sie sind um einiges kleiner und wenn sie über das NVMe Protokoll funktionieren können sie um einiges schneller sein. </a:t>
            </a:r>
          </a:p>
          <a:p>
            <a:r>
              <a:rPr lang="de-CH" dirty="0">
                <a:solidFill>
                  <a:schemeClr val="tx1"/>
                </a:solidFill>
              </a:rPr>
              <a:t>Falls man eine m.2 SSD will, muss man schauen, dass das Mainboard einen m.2 Steckplatz besitzt. Aktuelle Konsumer-Mainboards besitzen alle SATA Anschlüsse.</a:t>
            </a:r>
          </a:p>
          <a:p>
            <a:endParaRPr lang="de-CH" dirty="0"/>
          </a:p>
        </p:txBody>
      </p:sp>
    </p:spTree>
    <p:extLst>
      <p:ext uri="{BB962C8B-B14F-4D97-AF65-F5344CB8AC3E}">
        <p14:creationId xmlns:p14="http://schemas.microsoft.com/office/powerpoint/2010/main" val="3747888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a:extLst>
              <a:ext uri="{FF2B5EF4-FFF2-40B4-BE49-F238E27FC236}">
                <a16:creationId xmlns:a16="http://schemas.microsoft.com/office/drawing/2014/main" id="{B1CCAD78-3A57-48E6-9378-7BB22E12C59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24" y="0"/>
            <a:ext cx="12192000" cy="6858000"/>
          </a:xfrm>
        </p:spPr>
      </p:pic>
      <p:sp>
        <p:nvSpPr>
          <p:cNvPr id="2" name="Titel 1">
            <a:extLst>
              <a:ext uri="{FF2B5EF4-FFF2-40B4-BE49-F238E27FC236}">
                <a16:creationId xmlns:a16="http://schemas.microsoft.com/office/drawing/2014/main" id="{1F8FF277-B620-48D8-B6DA-E4A560B2FE52}"/>
              </a:ext>
            </a:extLst>
          </p:cNvPr>
          <p:cNvSpPr>
            <a:spLocks noGrp="1"/>
          </p:cNvSpPr>
          <p:nvPr>
            <p:ph type="title"/>
          </p:nvPr>
        </p:nvSpPr>
        <p:spPr/>
        <p:txBody>
          <a:bodyPr>
            <a:normAutofit/>
          </a:bodyPr>
          <a:lstStyle/>
          <a:p>
            <a:r>
              <a:rPr lang="de-CH" b="1" dirty="0">
                <a:solidFill>
                  <a:schemeClr val="tx1"/>
                </a:solidFill>
                <a:latin typeface="+mn-lt"/>
              </a:rPr>
              <a:t>Gehäuse</a:t>
            </a:r>
          </a:p>
        </p:txBody>
      </p:sp>
      <p:sp>
        <p:nvSpPr>
          <p:cNvPr id="3" name="Inhaltsplatzhalter 2">
            <a:extLst>
              <a:ext uri="{FF2B5EF4-FFF2-40B4-BE49-F238E27FC236}">
                <a16:creationId xmlns:a16="http://schemas.microsoft.com/office/drawing/2014/main" id="{7AF56DE7-6860-43F3-A626-CB8C1063E47D}"/>
              </a:ext>
            </a:extLst>
          </p:cNvPr>
          <p:cNvSpPr>
            <a:spLocks noGrp="1"/>
          </p:cNvSpPr>
          <p:nvPr>
            <p:ph sz="half" idx="1"/>
          </p:nvPr>
        </p:nvSpPr>
        <p:spPr>
          <a:xfrm>
            <a:off x="838199" y="1825625"/>
            <a:ext cx="10515599" cy="4351338"/>
          </a:xfrm>
        </p:spPr>
        <p:txBody>
          <a:bodyPr/>
          <a:lstStyle/>
          <a:p>
            <a:r>
              <a:rPr lang="de-CH" dirty="0">
                <a:solidFill>
                  <a:schemeClr val="tx1"/>
                </a:solidFill>
              </a:rPr>
              <a:t>Ein Gehäuse bekommt man bereits ab 20.-, wobei man darauf achten sollte, dass es nicht zu klein ist und man genügend Platz hat. Nach oben sind beim Preis keine Grenzen gesetzt, wenn man etwas mehr Geld in die Hand nimmt hat man sicherlich ein Qualitativ hochwertigeres Gehäuse. Oft haben teurere Gehäuse auch Features wie eingebaute LED’s.</a:t>
            </a:r>
          </a:p>
          <a:p>
            <a:pPr marL="0" indent="0">
              <a:buNone/>
            </a:pPr>
            <a:endParaRPr lang="de-CH" dirty="0"/>
          </a:p>
        </p:txBody>
      </p:sp>
    </p:spTree>
    <p:extLst>
      <p:ext uri="{BB962C8B-B14F-4D97-AF65-F5344CB8AC3E}">
        <p14:creationId xmlns:p14="http://schemas.microsoft.com/office/powerpoint/2010/main" val="3073089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909BC3-796E-4B33-AFFD-B87FCB5CF67F}"/>
              </a:ext>
            </a:extLst>
          </p:cNvPr>
          <p:cNvSpPr>
            <a:spLocks noGrp="1"/>
          </p:cNvSpPr>
          <p:nvPr>
            <p:ph type="title"/>
          </p:nvPr>
        </p:nvSpPr>
        <p:spPr>
          <a:xfrm>
            <a:off x="1139427" y="2563091"/>
            <a:ext cx="10353762" cy="970450"/>
          </a:xfrm>
        </p:spPr>
        <p:txBody>
          <a:bodyPr>
            <a:noAutofit/>
          </a:bodyPr>
          <a:lstStyle/>
          <a:p>
            <a:r>
              <a:rPr lang="de-CH" sz="20000" dirty="0"/>
              <a:t>ENDE</a:t>
            </a:r>
          </a:p>
        </p:txBody>
      </p:sp>
    </p:spTree>
    <p:extLst>
      <p:ext uri="{BB962C8B-B14F-4D97-AF65-F5344CB8AC3E}">
        <p14:creationId xmlns:p14="http://schemas.microsoft.com/office/powerpoint/2010/main" val="4136714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a:extLst>
              <a:ext uri="{FF2B5EF4-FFF2-40B4-BE49-F238E27FC236}">
                <a16:creationId xmlns:a16="http://schemas.microsoft.com/office/drawing/2014/main" id="{6B992E11-5EA1-4FCA-856E-33694D51B60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9" name="Titel 8">
            <a:extLst>
              <a:ext uri="{FF2B5EF4-FFF2-40B4-BE49-F238E27FC236}">
                <a16:creationId xmlns:a16="http://schemas.microsoft.com/office/drawing/2014/main" id="{7C72FB91-9A86-4A31-BC67-6A5A4A39DB56}"/>
              </a:ext>
            </a:extLst>
          </p:cNvPr>
          <p:cNvSpPr>
            <a:spLocks noGrp="1"/>
          </p:cNvSpPr>
          <p:nvPr>
            <p:ph type="title"/>
          </p:nvPr>
        </p:nvSpPr>
        <p:spPr/>
        <p:txBody>
          <a:bodyPr/>
          <a:lstStyle/>
          <a:p>
            <a:r>
              <a:rPr lang="de-CH" b="1" dirty="0">
                <a:solidFill>
                  <a:schemeClr val="tx1"/>
                </a:solidFill>
              </a:rPr>
              <a:t>Inhaltsverzeichnis</a:t>
            </a:r>
          </a:p>
        </p:txBody>
      </p:sp>
      <p:sp>
        <p:nvSpPr>
          <p:cNvPr id="10" name="Inhaltsplatzhalter 9">
            <a:extLst>
              <a:ext uri="{FF2B5EF4-FFF2-40B4-BE49-F238E27FC236}">
                <a16:creationId xmlns:a16="http://schemas.microsoft.com/office/drawing/2014/main" id="{1BAD41D7-B712-4F07-9BAD-377BB42BC6FC}"/>
              </a:ext>
            </a:extLst>
          </p:cNvPr>
          <p:cNvSpPr>
            <a:spLocks noGrp="1"/>
          </p:cNvSpPr>
          <p:nvPr>
            <p:ph sz="half" idx="2"/>
          </p:nvPr>
        </p:nvSpPr>
        <p:spPr>
          <a:xfrm>
            <a:off x="838200" y="1891366"/>
            <a:ext cx="10515600" cy="4351338"/>
          </a:xfrm>
        </p:spPr>
        <p:txBody>
          <a:bodyPr>
            <a:normAutofit/>
          </a:bodyPr>
          <a:lstStyle/>
          <a:p>
            <a:r>
              <a:rPr lang="de-CH" dirty="0">
                <a:solidFill>
                  <a:schemeClr val="tx1"/>
                </a:solidFill>
              </a:rPr>
              <a:t>Was ist wichtig zu beachten ?</a:t>
            </a:r>
          </a:p>
          <a:p>
            <a:r>
              <a:rPr lang="de-CH" dirty="0">
                <a:solidFill>
                  <a:schemeClr val="tx1"/>
                </a:solidFill>
              </a:rPr>
              <a:t>Grafikkarte</a:t>
            </a:r>
          </a:p>
          <a:p>
            <a:r>
              <a:rPr lang="de-CH" dirty="0">
                <a:solidFill>
                  <a:schemeClr val="tx1"/>
                </a:solidFill>
              </a:rPr>
              <a:t>Was kostet eine GPU</a:t>
            </a:r>
          </a:p>
          <a:p>
            <a:r>
              <a:rPr lang="de-CH" dirty="0">
                <a:solidFill>
                  <a:schemeClr val="tx1"/>
                </a:solidFill>
              </a:rPr>
              <a:t>Mainboard</a:t>
            </a:r>
          </a:p>
          <a:p>
            <a:r>
              <a:rPr lang="de-CH" dirty="0">
                <a:solidFill>
                  <a:schemeClr val="tx1"/>
                </a:solidFill>
              </a:rPr>
              <a:t>CPU &amp; Kosten </a:t>
            </a:r>
          </a:p>
          <a:p>
            <a:r>
              <a:rPr lang="de-CH" dirty="0">
                <a:solidFill>
                  <a:schemeClr val="tx1"/>
                </a:solidFill>
              </a:rPr>
              <a:t>Kühlung</a:t>
            </a:r>
          </a:p>
          <a:p>
            <a:r>
              <a:rPr lang="de-CH" dirty="0">
                <a:solidFill>
                  <a:schemeClr val="tx1"/>
                </a:solidFill>
              </a:rPr>
              <a:t>Memory</a:t>
            </a:r>
          </a:p>
          <a:p>
            <a:r>
              <a:rPr lang="de-CH" dirty="0">
                <a:solidFill>
                  <a:schemeClr val="tx1"/>
                </a:solidFill>
              </a:rPr>
              <a:t>Storage</a:t>
            </a:r>
          </a:p>
          <a:p>
            <a:r>
              <a:rPr lang="de-CH" dirty="0">
                <a:solidFill>
                  <a:schemeClr val="tx1"/>
                </a:solidFill>
              </a:rPr>
              <a:t>Gehäuse</a:t>
            </a:r>
          </a:p>
          <a:p>
            <a:endParaRPr lang="de-CH" dirty="0">
              <a:solidFill>
                <a:schemeClr val="bg1"/>
              </a:solidFill>
            </a:endParaRPr>
          </a:p>
          <a:p>
            <a:endParaRPr lang="de-CH" dirty="0">
              <a:solidFill>
                <a:schemeClr val="bg1"/>
              </a:solidFill>
            </a:endParaRPr>
          </a:p>
          <a:p>
            <a:endParaRPr lang="de-CH" dirty="0">
              <a:solidFill>
                <a:schemeClr val="bg1"/>
              </a:solidFill>
            </a:endParaRPr>
          </a:p>
        </p:txBody>
      </p:sp>
    </p:spTree>
    <p:extLst>
      <p:ext uri="{BB962C8B-B14F-4D97-AF65-F5344CB8AC3E}">
        <p14:creationId xmlns:p14="http://schemas.microsoft.com/office/powerpoint/2010/main" val="100987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a:extLst>
              <a:ext uri="{FF2B5EF4-FFF2-40B4-BE49-F238E27FC236}">
                <a16:creationId xmlns:a16="http://schemas.microsoft.com/office/drawing/2014/main" id="{4137CF31-0778-42BF-AD2E-20FCF67140D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56449"/>
            <a:ext cx="12192000" cy="6858000"/>
          </a:xfrm>
        </p:spPr>
      </p:pic>
      <p:sp>
        <p:nvSpPr>
          <p:cNvPr id="2" name="Titel 1">
            <a:extLst>
              <a:ext uri="{FF2B5EF4-FFF2-40B4-BE49-F238E27FC236}">
                <a16:creationId xmlns:a16="http://schemas.microsoft.com/office/drawing/2014/main" id="{AC6C3434-7ED1-4B3D-9779-6D2F644A76B0}"/>
              </a:ext>
            </a:extLst>
          </p:cNvPr>
          <p:cNvSpPr>
            <a:spLocks noGrp="1"/>
          </p:cNvSpPr>
          <p:nvPr>
            <p:ph type="title"/>
          </p:nvPr>
        </p:nvSpPr>
        <p:spPr/>
        <p:txBody>
          <a:bodyPr/>
          <a:lstStyle/>
          <a:p>
            <a:r>
              <a:rPr lang="de-CH" b="1" dirty="0">
                <a:solidFill>
                  <a:schemeClr val="tx1"/>
                </a:solidFill>
              </a:rPr>
              <a:t>Was ist wichtig zu beachten?</a:t>
            </a:r>
          </a:p>
        </p:txBody>
      </p:sp>
      <p:sp>
        <p:nvSpPr>
          <p:cNvPr id="4" name="Inhaltsplatzhalter 3">
            <a:extLst>
              <a:ext uri="{FF2B5EF4-FFF2-40B4-BE49-F238E27FC236}">
                <a16:creationId xmlns:a16="http://schemas.microsoft.com/office/drawing/2014/main" id="{81B5E0A9-912D-4903-914B-56F464FC946F}"/>
              </a:ext>
            </a:extLst>
          </p:cNvPr>
          <p:cNvSpPr>
            <a:spLocks noGrp="1"/>
          </p:cNvSpPr>
          <p:nvPr>
            <p:ph sz="half" idx="2"/>
          </p:nvPr>
        </p:nvSpPr>
        <p:spPr>
          <a:xfrm>
            <a:off x="838200" y="1825625"/>
            <a:ext cx="10515600" cy="4351338"/>
          </a:xfrm>
        </p:spPr>
        <p:txBody>
          <a:bodyPr>
            <a:normAutofit/>
          </a:bodyPr>
          <a:lstStyle/>
          <a:p>
            <a:r>
              <a:rPr lang="de-CH" dirty="0">
                <a:solidFill>
                  <a:schemeClr val="tx1"/>
                </a:solidFill>
              </a:rPr>
              <a:t>Wenn man sich selbst einen Computer zusammen bauen möchte, muss man so einiges beachten damit dieser dann auch funktioniert. </a:t>
            </a:r>
          </a:p>
          <a:p>
            <a:r>
              <a:rPr lang="de-CH" dirty="0">
                <a:solidFill>
                  <a:schemeClr val="tx1"/>
                </a:solidFill>
              </a:rPr>
              <a:t>Zuerst muss man wissen für was man den PC nutzen möchte, ob zum Gamen oder lediglich für Büroarbeiten. </a:t>
            </a:r>
          </a:p>
          <a:p>
            <a:r>
              <a:rPr lang="de-CH" dirty="0">
                <a:solidFill>
                  <a:schemeClr val="tx1"/>
                </a:solidFill>
              </a:rPr>
              <a:t>Das Motherboard sollte möglichst zukunftssicher sein falls man später einige Komponenten noch updaten will. Es sollte auch genügend freie Steckplätze haben damit man seinen PC gegebenenfalls noch aufrüsten kann.</a:t>
            </a:r>
          </a:p>
          <a:p>
            <a:pPr marL="0" indent="0">
              <a:buNone/>
            </a:pPr>
            <a:endParaRPr lang="de-CH" dirty="0">
              <a:solidFill>
                <a:schemeClr val="bg1"/>
              </a:solidFill>
            </a:endParaRPr>
          </a:p>
        </p:txBody>
      </p:sp>
    </p:spTree>
    <p:extLst>
      <p:ext uri="{BB962C8B-B14F-4D97-AF65-F5344CB8AC3E}">
        <p14:creationId xmlns:p14="http://schemas.microsoft.com/office/powerpoint/2010/main" val="3064644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D8D282DE-AE20-4EE7-A41D-0291D759909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792" y="-77190"/>
            <a:ext cx="12211792" cy="6858000"/>
          </a:xfrm>
        </p:spPr>
      </p:pic>
      <p:sp>
        <p:nvSpPr>
          <p:cNvPr id="2" name="Titel 1">
            <a:extLst>
              <a:ext uri="{FF2B5EF4-FFF2-40B4-BE49-F238E27FC236}">
                <a16:creationId xmlns:a16="http://schemas.microsoft.com/office/drawing/2014/main" id="{B20F5CFF-AFD2-476B-8DB5-6D67DF11EF32}"/>
              </a:ext>
            </a:extLst>
          </p:cNvPr>
          <p:cNvSpPr>
            <a:spLocks noGrp="1"/>
          </p:cNvSpPr>
          <p:nvPr>
            <p:ph type="title"/>
          </p:nvPr>
        </p:nvSpPr>
        <p:spPr/>
        <p:txBody>
          <a:bodyPr/>
          <a:lstStyle/>
          <a:p>
            <a:r>
              <a:rPr lang="de-CH" b="1" dirty="0">
                <a:solidFill>
                  <a:schemeClr val="tx1"/>
                </a:solidFill>
                <a:latin typeface="+mn-lt"/>
              </a:rPr>
              <a:t>Grafikkarte</a:t>
            </a:r>
          </a:p>
        </p:txBody>
      </p:sp>
      <p:sp>
        <p:nvSpPr>
          <p:cNvPr id="4" name="Inhaltsplatzhalter 3">
            <a:extLst>
              <a:ext uri="{FF2B5EF4-FFF2-40B4-BE49-F238E27FC236}">
                <a16:creationId xmlns:a16="http://schemas.microsoft.com/office/drawing/2014/main" id="{217C01A1-E017-4A86-9D6D-77F595682B42}"/>
              </a:ext>
            </a:extLst>
          </p:cNvPr>
          <p:cNvSpPr>
            <a:spLocks noGrp="1"/>
          </p:cNvSpPr>
          <p:nvPr>
            <p:ph sz="half" idx="2"/>
          </p:nvPr>
        </p:nvSpPr>
        <p:spPr>
          <a:xfrm>
            <a:off x="838200" y="1825625"/>
            <a:ext cx="10515600" cy="4351338"/>
          </a:xfrm>
        </p:spPr>
        <p:txBody>
          <a:bodyPr>
            <a:normAutofit lnSpcReduction="10000"/>
          </a:bodyPr>
          <a:lstStyle/>
          <a:p>
            <a:r>
              <a:rPr lang="de-CH" dirty="0">
                <a:solidFill>
                  <a:schemeClr val="tx1"/>
                </a:solidFill>
              </a:rPr>
              <a:t>Man muss gut darauf achten, dass die Grafikkarte mit den einzelnen Komponenten kompatibel ist.</a:t>
            </a:r>
          </a:p>
          <a:p>
            <a:r>
              <a:rPr lang="de-CH" dirty="0">
                <a:solidFill>
                  <a:schemeClr val="tx1"/>
                </a:solidFill>
              </a:rPr>
              <a:t>Man sollte sich überlegen für was man den Computer nutzen will, damit man auch die richtige Grafikkarte verwendet. Zum Beispiel benötigt man für normale Bürocomputer meistens keine oder nur eine extrem schwache Grafikkarte, da die Grafikkarte bei normalen Office Aufgaben kaum gebraucht wird, sodass vielmals die im Prozessor eingebaute Grafikeinheit ausreicht. Wenn man hingegen im Betrieb mit grafikintensiven Programen arbeitet, wie zum Beispiel bei Videoediting, braucht man eine extrem leistungsstarke Grafikkarte die viel Grafikspeicher  und eine hohe Taktfrequenz hat. Bei beidem zählt, je höher umso stärker. </a:t>
            </a:r>
          </a:p>
          <a:p>
            <a:r>
              <a:rPr lang="de-CH" dirty="0">
                <a:solidFill>
                  <a:schemeClr val="tx1"/>
                </a:solidFill>
              </a:rPr>
              <a:t>Bei Gaming sollte man immer wissen was für Games man spielen will, bei einfache Spiele wie Minecraft oder CsGo reichen oft günstigere GPU’s, für neue Titel wie Assassin’s Origins oder änhliche Spiele in 4k (Auflösung) 60 Fps (frames per second) braucht man eine neuere und stärkere GPU.</a:t>
            </a:r>
          </a:p>
          <a:p>
            <a:endParaRPr lang="de-CH" dirty="0">
              <a:solidFill>
                <a:schemeClr val="bg1"/>
              </a:solidFill>
            </a:endParaRPr>
          </a:p>
        </p:txBody>
      </p:sp>
    </p:spTree>
    <p:extLst>
      <p:ext uri="{BB962C8B-B14F-4D97-AF65-F5344CB8AC3E}">
        <p14:creationId xmlns:p14="http://schemas.microsoft.com/office/powerpoint/2010/main" val="3784449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E5568E7E-8D15-4363-B7DA-AF97476AA15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3592" y="0"/>
            <a:ext cx="12268403" cy="6858000"/>
          </a:xfrm>
        </p:spPr>
      </p:pic>
      <p:sp>
        <p:nvSpPr>
          <p:cNvPr id="2" name="Titel 1">
            <a:extLst>
              <a:ext uri="{FF2B5EF4-FFF2-40B4-BE49-F238E27FC236}">
                <a16:creationId xmlns:a16="http://schemas.microsoft.com/office/drawing/2014/main" id="{E3D501B7-9612-4A97-A106-D2BF444A0268}"/>
              </a:ext>
            </a:extLst>
          </p:cNvPr>
          <p:cNvSpPr>
            <a:spLocks noGrp="1"/>
          </p:cNvSpPr>
          <p:nvPr>
            <p:ph type="title"/>
          </p:nvPr>
        </p:nvSpPr>
        <p:spPr/>
        <p:txBody>
          <a:bodyPr>
            <a:normAutofit fontScale="90000"/>
          </a:bodyPr>
          <a:lstStyle/>
          <a:p>
            <a:r>
              <a:rPr lang="de-CH" b="1" dirty="0">
                <a:solidFill>
                  <a:schemeClr val="tx1"/>
                </a:solidFill>
                <a:latin typeface="+mn-lt"/>
              </a:rPr>
              <a:t>Was kostet eine GPU?</a:t>
            </a:r>
            <a:br>
              <a:rPr lang="de-CH" dirty="0"/>
            </a:br>
            <a:endParaRPr lang="de-CH" dirty="0"/>
          </a:p>
        </p:txBody>
      </p:sp>
      <p:sp>
        <p:nvSpPr>
          <p:cNvPr id="4" name="Inhaltsplatzhalter 3">
            <a:extLst>
              <a:ext uri="{FF2B5EF4-FFF2-40B4-BE49-F238E27FC236}">
                <a16:creationId xmlns:a16="http://schemas.microsoft.com/office/drawing/2014/main" id="{BFD7204A-75C1-4AAB-935A-7882AACA8D1E}"/>
              </a:ext>
            </a:extLst>
          </p:cNvPr>
          <p:cNvSpPr>
            <a:spLocks noGrp="1"/>
          </p:cNvSpPr>
          <p:nvPr>
            <p:ph sz="half" idx="2"/>
          </p:nvPr>
        </p:nvSpPr>
        <p:spPr>
          <a:xfrm>
            <a:off x="838200" y="1603169"/>
            <a:ext cx="5761219" cy="4573794"/>
          </a:xfrm>
        </p:spPr>
        <p:txBody>
          <a:bodyPr>
            <a:normAutofit fontScale="92500" lnSpcReduction="10000"/>
          </a:bodyPr>
          <a:lstStyle/>
          <a:p>
            <a:r>
              <a:rPr lang="de-CH" sz="2400" dirty="0">
                <a:solidFill>
                  <a:schemeClr val="tx1"/>
                </a:solidFill>
              </a:rPr>
              <a:t>Für eine low-end Grafikkarte muss man meistens nicht viel Geld ausgeben und kann sie sogar zu Spottpreisen gebraucht kaufen. (82.-)</a:t>
            </a:r>
          </a:p>
          <a:p>
            <a:pPr marL="0" indent="0">
              <a:buNone/>
            </a:pPr>
            <a:endParaRPr lang="de-CH" sz="2400" dirty="0">
              <a:solidFill>
                <a:schemeClr val="tx1"/>
              </a:solidFill>
            </a:endParaRPr>
          </a:p>
          <a:p>
            <a:r>
              <a:rPr lang="de-CH" sz="2400" dirty="0">
                <a:solidFill>
                  <a:schemeClr val="tx1"/>
                </a:solidFill>
              </a:rPr>
              <a:t>Die mittlere Variante ist eine Grafikkarte die eigentlich alles kann, aber bei anspruchsvollen Leistungen einfach noch Einbusse in FPS und Tempo aufweist</a:t>
            </a:r>
            <a:r>
              <a:rPr lang="de-CH" sz="2000" dirty="0">
                <a:solidFill>
                  <a:schemeClr val="tx1"/>
                </a:solidFill>
              </a:rPr>
              <a:t>.    (292.-)</a:t>
            </a:r>
          </a:p>
          <a:p>
            <a:endParaRPr lang="de-CH" sz="2000" dirty="0">
              <a:solidFill>
                <a:schemeClr val="tx1"/>
              </a:solidFill>
            </a:endParaRPr>
          </a:p>
          <a:p>
            <a:r>
              <a:rPr lang="de-CH" sz="2400" dirty="0">
                <a:solidFill>
                  <a:schemeClr val="tx1"/>
                </a:solidFill>
              </a:rPr>
              <a:t>Und hier noch die High end Variante für Videoediting oder Gaming.  (2999.-)</a:t>
            </a:r>
          </a:p>
          <a:p>
            <a:endParaRPr lang="de-CH" sz="2000" dirty="0">
              <a:solidFill>
                <a:schemeClr val="bg1"/>
              </a:solidFill>
            </a:endParaRPr>
          </a:p>
          <a:p>
            <a:pPr marL="0" indent="0">
              <a:buNone/>
            </a:pPr>
            <a:endParaRPr lang="de-CH" dirty="0">
              <a:solidFill>
                <a:schemeClr val="bg1"/>
              </a:solidFill>
            </a:endParaRPr>
          </a:p>
        </p:txBody>
      </p:sp>
      <p:pic>
        <p:nvPicPr>
          <p:cNvPr id="5" name="Grafik 4" descr="Ein Bild, das sitzend, Elektronik enthält.&#10;&#10;Automatisch generierte Beschreibung">
            <a:extLst>
              <a:ext uri="{FF2B5EF4-FFF2-40B4-BE49-F238E27FC236}">
                <a16:creationId xmlns:a16="http://schemas.microsoft.com/office/drawing/2014/main" id="{6E0793FE-7DB1-4FD8-B73C-D0136E983D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2942" y="4401787"/>
            <a:ext cx="2586207" cy="1454742"/>
          </a:xfrm>
          <a:prstGeom prst="rect">
            <a:avLst/>
          </a:prstGeom>
        </p:spPr>
      </p:pic>
      <p:pic>
        <p:nvPicPr>
          <p:cNvPr id="8" name="Grafik 7" descr="Beispiel Grafikkarte&#10;&#10;Automatisch generierte Beschreibung">
            <a:extLst>
              <a:ext uri="{FF2B5EF4-FFF2-40B4-BE49-F238E27FC236}">
                <a16:creationId xmlns:a16="http://schemas.microsoft.com/office/drawing/2014/main" id="{CA0530C2-1D4B-4553-87C3-F9A489D1A887}"/>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9442" y="1781299"/>
            <a:ext cx="2333500" cy="2333500"/>
          </a:xfrm>
          <a:prstGeom prst="rect">
            <a:avLst/>
          </a:prstGeom>
        </p:spPr>
      </p:pic>
      <p:sp>
        <p:nvSpPr>
          <p:cNvPr id="13" name="Textfeld 12">
            <a:extLst>
              <a:ext uri="{FF2B5EF4-FFF2-40B4-BE49-F238E27FC236}">
                <a16:creationId xmlns:a16="http://schemas.microsoft.com/office/drawing/2014/main" id="{D7BF6223-7B93-4B07-BCDF-0884007BC2ED}"/>
              </a:ext>
            </a:extLst>
          </p:cNvPr>
          <p:cNvSpPr txBox="1"/>
          <p:nvPr/>
        </p:nvSpPr>
        <p:spPr>
          <a:xfrm>
            <a:off x="6869048" y="5245135"/>
            <a:ext cx="5060101" cy="1661993"/>
          </a:xfrm>
          <a:prstGeom prst="rect">
            <a:avLst/>
          </a:prstGeom>
          <a:noFill/>
        </p:spPr>
        <p:txBody>
          <a:bodyPr wrap="square" rtlCol="0">
            <a:spAutoFit/>
          </a:bodyPr>
          <a:lstStyle/>
          <a:p>
            <a:r>
              <a:rPr lang="de-CH" dirty="0"/>
              <a:t>Beispiel Grafikkarte</a:t>
            </a:r>
          </a:p>
          <a:p>
            <a:endParaRPr lang="de-CH" sz="1100" dirty="0"/>
          </a:p>
          <a:p>
            <a:endParaRPr lang="de-CH" sz="1100" dirty="0"/>
          </a:p>
          <a:p>
            <a:endParaRPr lang="de-CH" sz="1100" dirty="0"/>
          </a:p>
          <a:p>
            <a:endParaRPr lang="de-CH" sz="1100" dirty="0"/>
          </a:p>
          <a:p>
            <a:endParaRPr lang="de-CH" sz="1100" dirty="0"/>
          </a:p>
          <a:p>
            <a:r>
              <a:rPr lang="de-CH" sz="1100" dirty="0"/>
              <a:t>								Quelle Nvidia</a:t>
            </a:r>
          </a:p>
          <a:p>
            <a:endParaRPr lang="de-CH" dirty="0"/>
          </a:p>
        </p:txBody>
      </p:sp>
    </p:spTree>
    <p:extLst>
      <p:ext uri="{BB962C8B-B14F-4D97-AF65-F5344CB8AC3E}">
        <p14:creationId xmlns:p14="http://schemas.microsoft.com/office/powerpoint/2010/main" val="2455563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5C0A4EF-2F13-4B87-858E-DB08800CF880}"/>
              </a:ext>
            </a:extLst>
          </p:cNvPr>
          <p:cNvPicPr>
            <a:picLocks noChangeAspect="1"/>
          </p:cNvPicPr>
          <p:nvPr/>
        </p:nvPicPr>
        <p:blipFill>
          <a:blip r:embed="rId2"/>
          <a:stretch>
            <a:fillRect/>
          </a:stretch>
        </p:blipFill>
        <p:spPr>
          <a:xfrm>
            <a:off x="0" y="-23961"/>
            <a:ext cx="12192000" cy="6881961"/>
          </a:xfrm>
          <a:prstGeom prst="rect">
            <a:avLst/>
          </a:prstGeom>
        </p:spPr>
      </p:pic>
      <p:sp>
        <p:nvSpPr>
          <p:cNvPr id="2" name="Titel 1">
            <a:extLst>
              <a:ext uri="{FF2B5EF4-FFF2-40B4-BE49-F238E27FC236}">
                <a16:creationId xmlns:a16="http://schemas.microsoft.com/office/drawing/2014/main" id="{F6716516-1677-4E42-8F49-0522F94B81CD}"/>
              </a:ext>
            </a:extLst>
          </p:cNvPr>
          <p:cNvSpPr>
            <a:spLocks noGrp="1"/>
          </p:cNvSpPr>
          <p:nvPr>
            <p:ph type="title"/>
          </p:nvPr>
        </p:nvSpPr>
        <p:spPr/>
        <p:txBody>
          <a:bodyPr/>
          <a:lstStyle/>
          <a:p>
            <a:r>
              <a:rPr lang="de-CH" b="1" dirty="0">
                <a:solidFill>
                  <a:schemeClr val="tx1"/>
                </a:solidFill>
                <a:latin typeface="+mn-lt"/>
              </a:rPr>
              <a:t>Mainboard</a:t>
            </a:r>
          </a:p>
        </p:txBody>
      </p:sp>
      <p:pic>
        <p:nvPicPr>
          <p:cNvPr id="7" name="Inhaltsplatzhalter 6">
            <a:extLst>
              <a:ext uri="{FF2B5EF4-FFF2-40B4-BE49-F238E27FC236}">
                <a16:creationId xmlns:a16="http://schemas.microsoft.com/office/drawing/2014/main" id="{1EF98DA0-BB3A-46BC-99A5-9FD5205792C2}"/>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003942" y="2573537"/>
            <a:ext cx="2263615" cy="3395423"/>
          </a:xfrm>
        </p:spPr>
      </p:pic>
      <p:sp>
        <p:nvSpPr>
          <p:cNvPr id="8" name="Inhaltsplatzhalter 7">
            <a:extLst>
              <a:ext uri="{FF2B5EF4-FFF2-40B4-BE49-F238E27FC236}">
                <a16:creationId xmlns:a16="http://schemas.microsoft.com/office/drawing/2014/main" id="{D60C53D6-BB3C-45F3-A78C-F5A99EBDDE07}"/>
              </a:ext>
            </a:extLst>
          </p:cNvPr>
          <p:cNvSpPr>
            <a:spLocks noGrp="1"/>
          </p:cNvSpPr>
          <p:nvPr>
            <p:ph sz="half" idx="2"/>
          </p:nvPr>
        </p:nvSpPr>
        <p:spPr>
          <a:xfrm>
            <a:off x="913795" y="1863078"/>
            <a:ext cx="7553911" cy="4264590"/>
          </a:xfrm>
        </p:spPr>
        <p:txBody>
          <a:bodyPr>
            <a:normAutofit fontScale="92500"/>
          </a:bodyPr>
          <a:lstStyle/>
          <a:p>
            <a:r>
              <a:rPr lang="de-CH" dirty="0"/>
              <a:t>Die Hauptplatine beinhaltet den Sockel für die CPU, Steckplätze für Speicherbausteine und Erweiterungskarten wie Grafik-, Sound-und Netzwerkkarten sowie Bausteine, die die Komponenten miteinander verbinden. Die ehemalige Aufteilung in eine Northbridge für die hoch performante Anbindung von Arbeitsspeicher und Grafikkarte und eine Southbridge für Festplatte, PCI-Steckplätze. Funktionen wie etwa der Speichercontroller sind mittlerweile in der CPU selbst integriert, weswegen ein Zwei-Chip-Design überflüssig wurde. </a:t>
            </a:r>
          </a:p>
          <a:p>
            <a:pPr marL="36900" indent="0">
              <a:buNone/>
            </a:pPr>
            <a:endParaRPr lang="de-CH" dirty="0"/>
          </a:p>
          <a:p>
            <a:r>
              <a:rPr lang="de-CH" dirty="0"/>
              <a:t>Man muss schauen das alle Teile die auf das Motherboard kommen vom Motherboard unterstützt werden weil das ist einer der Gründe wieso schon viele PC Bauprojekte nicht funktioniert haben.</a:t>
            </a:r>
          </a:p>
          <a:p>
            <a:endParaRPr lang="de-CH" dirty="0"/>
          </a:p>
        </p:txBody>
      </p:sp>
    </p:spTree>
    <p:extLst>
      <p:ext uri="{BB962C8B-B14F-4D97-AF65-F5344CB8AC3E}">
        <p14:creationId xmlns:p14="http://schemas.microsoft.com/office/powerpoint/2010/main" val="4112647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a:extLst>
              <a:ext uri="{FF2B5EF4-FFF2-40B4-BE49-F238E27FC236}">
                <a16:creationId xmlns:a16="http://schemas.microsoft.com/office/drawing/2014/main" id="{1ADDFDC6-CAEF-46E2-92F2-3E5F3619C9B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Titel 1">
            <a:extLst>
              <a:ext uri="{FF2B5EF4-FFF2-40B4-BE49-F238E27FC236}">
                <a16:creationId xmlns:a16="http://schemas.microsoft.com/office/drawing/2014/main" id="{4494BD66-7959-46FB-9DF8-003E7F89AFA4}"/>
              </a:ext>
            </a:extLst>
          </p:cNvPr>
          <p:cNvSpPr>
            <a:spLocks noGrp="1"/>
          </p:cNvSpPr>
          <p:nvPr>
            <p:ph type="title"/>
          </p:nvPr>
        </p:nvSpPr>
        <p:spPr/>
        <p:txBody>
          <a:bodyPr/>
          <a:lstStyle/>
          <a:p>
            <a:r>
              <a:rPr lang="de-CH" b="1" dirty="0">
                <a:solidFill>
                  <a:schemeClr val="tx1"/>
                </a:solidFill>
                <a:latin typeface="+mn-lt"/>
              </a:rPr>
              <a:t>CPU (Central Processing Unit)</a:t>
            </a:r>
          </a:p>
        </p:txBody>
      </p:sp>
      <p:sp>
        <p:nvSpPr>
          <p:cNvPr id="4" name="Inhaltsplatzhalter 3">
            <a:extLst>
              <a:ext uri="{FF2B5EF4-FFF2-40B4-BE49-F238E27FC236}">
                <a16:creationId xmlns:a16="http://schemas.microsoft.com/office/drawing/2014/main" id="{B61C6FBD-3E15-4EE1-9286-A645E4DB24BA}"/>
              </a:ext>
            </a:extLst>
          </p:cNvPr>
          <p:cNvSpPr>
            <a:spLocks noGrp="1"/>
          </p:cNvSpPr>
          <p:nvPr>
            <p:ph sz="half" idx="2"/>
          </p:nvPr>
        </p:nvSpPr>
        <p:spPr>
          <a:xfrm>
            <a:off x="838200" y="1825625"/>
            <a:ext cx="10515600" cy="4351338"/>
          </a:xfrm>
        </p:spPr>
        <p:txBody>
          <a:bodyPr>
            <a:normAutofit/>
          </a:bodyPr>
          <a:lstStyle/>
          <a:p>
            <a:r>
              <a:rPr lang="de-CH" sz="2400" dirty="0">
                <a:solidFill>
                  <a:schemeClr val="tx1"/>
                </a:solidFill>
              </a:rPr>
              <a:t>Die CPU ist der Kopf des Computers, definiert wird es als programmierbares Rechenwerk das mit Befehlen funktioniert. CPU ist die Abkürzung für Central Processing Unit, was übersetzt Zentraleinheit bedeutet. Ohne eine CPU kann der Pc nicht funktionieren, sie beinhaltet die Datenverarbeitung und empfängt alle Befehle.</a:t>
            </a:r>
          </a:p>
          <a:p>
            <a:r>
              <a:rPr lang="de-CH" sz="2400" dirty="0">
                <a:solidFill>
                  <a:schemeClr val="tx1"/>
                </a:solidFill>
              </a:rPr>
              <a:t>Wichtig beim Kauf ist, dass man weis wie viel Kern man benötigt. Denn für Bildbearbeitung benötigt man mehr Kern als für andere Aufgaben.  </a:t>
            </a:r>
          </a:p>
          <a:p>
            <a:r>
              <a:rPr lang="de-CH" sz="2400" dirty="0">
                <a:solidFill>
                  <a:schemeClr val="tx1"/>
                </a:solidFill>
              </a:rPr>
              <a:t>Kosten: Einen guten CPU bekommt man ab einem  Preis von 150-160 CHF.   </a:t>
            </a:r>
          </a:p>
          <a:p>
            <a:pPr marL="0" indent="0">
              <a:buNone/>
            </a:pPr>
            <a:endParaRPr lang="de-CH" dirty="0">
              <a:solidFill>
                <a:schemeClr val="bg1"/>
              </a:solidFill>
            </a:endParaRPr>
          </a:p>
          <a:p>
            <a:pPr marL="0" indent="0">
              <a:buNone/>
            </a:pPr>
            <a:endParaRPr lang="de-CH" dirty="0">
              <a:solidFill>
                <a:schemeClr val="bg1"/>
              </a:solidFill>
            </a:endParaRPr>
          </a:p>
          <a:p>
            <a:endParaRPr lang="de-CH" dirty="0">
              <a:solidFill>
                <a:schemeClr val="bg1"/>
              </a:solidFill>
            </a:endParaRPr>
          </a:p>
          <a:p>
            <a:pPr marL="0" indent="0">
              <a:buNone/>
            </a:pPr>
            <a:endParaRPr lang="de-CH" dirty="0">
              <a:solidFill>
                <a:schemeClr val="bg1"/>
              </a:solidFill>
            </a:endParaRPr>
          </a:p>
        </p:txBody>
      </p:sp>
    </p:spTree>
    <p:extLst>
      <p:ext uri="{BB962C8B-B14F-4D97-AF65-F5344CB8AC3E}">
        <p14:creationId xmlns:p14="http://schemas.microsoft.com/office/powerpoint/2010/main" val="1788326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6FCA9DA3-57D7-480C-9694-89497BA47BA0}"/>
              </a:ext>
            </a:extLst>
          </p:cNvPr>
          <p:cNvPicPr>
            <a:picLocks noChangeAspect="1"/>
          </p:cNvPicPr>
          <p:nvPr/>
        </p:nvPicPr>
        <p:blipFill>
          <a:blip r:embed="rId2"/>
          <a:stretch>
            <a:fillRect/>
          </a:stretch>
        </p:blipFill>
        <p:spPr>
          <a:xfrm>
            <a:off x="-528" y="-47798"/>
            <a:ext cx="12192528" cy="6858297"/>
          </a:xfrm>
          <a:prstGeom prst="rect">
            <a:avLst/>
          </a:prstGeom>
        </p:spPr>
      </p:pic>
      <p:sp>
        <p:nvSpPr>
          <p:cNvPr id="2" name="Titel 1">
            <a:extLst>
              <a:ext uri="{FF2B5EF4-FFF2-40B4-BE49-F238E27FC236}">
                <a16:creationId xmlns:a16="http://schemas.microsoft.com/office/drawing/2014/main" id="{9550038A-428A-44AB-BA42-B41AFDF2DA10}"/>
              </a:ext>
            </a:extLst>
          </p:cNvPr>
          <p:cNvSpPr>
            <a:spLocks noGrp="1"/>
          </p:cNvSpPr>
          <p:nvPr>
            <p:ph type="title"/>
          </p:nvPr>
        </p:nvSpPr>
        <p:spPr/>
        <p:txBody>
          <a:bodyPr/>
          <a:lstStyle/>
          <a:p>
            <a:r>
              <a:rPr lang="de-CH" b="1" dirty="0">
                <a:solidFill>
                  <a:schemeClr val="tx1"/>
                </a:solidFill>
                <a:latin typeface="+mn-lt"/>
              </a:rPr>
              <a:t>Kühlung</a:t>
            </a:r>
          </a:p>
        </p:txBody>
      </p:sp>
      <p:sp>
        <p:nvSpPr>
          <p:cNvPr id="4" name="Inhaltsplatzhalter 3">
            <a:extLst>
              <a:ext uri="{FF2B5EF4-FFF2-40B4-BE49-F238E27FC236}">
                <a16:creationId xmlns:a16="http://schemas.microsoft.com/office/drawing/2014/main" id="{BA60AC0D-7AAD-47DF-9DC5-C2DAF79017D8}"/>
              </a:ext>
            </a:extLst>
          </p:cNvPr>
          <p:cNvSpPr>
            <a:spLocks noGrp="1"/>
          </p:cNvSpPr>
          <p:nvPr>
            <p:ph sz="half" idx="1"/>
          </p:nvPr>
        </p:nvSpPr>
        <p:spPr>
          <a:xfrm>
            <a:off x="838200" y="1825625"/>
            <a:ext cx="10515600" cy="4351338"/>
          </a:xfrm>
        </p:spPr>
        <p:txBody>
          <a:bodyPr>
            <a:normAutofit lnSpcReduction="10000"/>
          </a:bodyPr>
          <a:lstStyle/>
          <a:p>
            <a:r>
              <a:rPr lang="de-CH" sz="2200" dirty="0">
                <a:solidFill>
                  <a:schemeClr val="tx1"/>
                </a:solidFill>
              </a:rPr>
              <a:t>Es gibt verschiedene Varianten um seinen Computer zu kühlen, je grösser die Leistung ist, die der PC bringen soll desto höher die Wärme die dieser erzeugt und desto mehr muss gekühlt werden. </a:t>
            </a:r>
          </a:p>
          <a:p>
            <a:r>
              <a:rPr lang="de-CH" sz="2200" dirty="0">
                <a:solidFill>
                  <a:schemeClr val="tx1"/>
                </a:solidFill>
              </a:rPr>
              <a:t>Nutzt man sein Gerät zum Gamen, muss dieses hohe Leistungen bringen deshalb sollte man dann eher eine Wasserkühlung einbauen. Eine Wasserkühlung funktioniert indem gekühltes Wasser durch die Rillen der CPU und teilweise auch durch die Grafikkarte fliesst, das nun warme Wasser fliesst weiter zum Kühler wo es wieder runter gekühlt und dann wieder neu durch die Rillen fliesst.</a:t>
            </a:r>
          </a:p>
          <a:p>
            <a:r>
              <a:rPr lang="de-CH" sz="2200" dirty="0">
                <a:solidFill>
                  <a:schemeClr val="tx1"/>
                </a:solidFill>
              </a:rPr>
              <a:t>Da eine Wasserkühlung eher teuer ist nutzt man meistens eine Luftkühlung, was auch problemlos reicht solange man nicht Gamen will. Die Luftkühlung funktioniert in dem sie, die vom CPU aufsteigende warme Luft mit der kalten Luft vom Kühler vermischt und diese so abkühlt.  </a:t>
            </a:r>
          </a:p>
          <a:p>
            <a:endParaRPr lang="de-CH" dirty="0"/>
          </a:p>
        </p:txBody>
      </p:sp>
    </p:spTree>
    <p:extLst>
      <p:ext uri="{BB962C8B-B14F-4D97-AF65-F5344CB8AC3E}">
        <p14:creationId xmlns:p14="http://schemas.microsoft.com/office/powerpoint/2010/main" val="1339161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F77B94CD-1F02-4E17-A62D-FA86353AF9E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93D73F0F-1529-40EB-B987-4C346737B471}"/>
              </a:ext>
            </a:extLst>
          </p:cNvPr>
          <p:cNvSpPr>
            <a:spLocks noGrp="1"/>
          </p:cNvSpPr>
          <p:nvPr>
            <p:ph type="title"/>
          </p:nvPr>
        </p:nvSpPr>
        <p:spPr>
          <a:xfrm>
            <a:off x="838200" y="163246"/>
            <a:ext cx="10515600" cy="584900"/>
          </a:xfrm>
        </p:spPr>
        <p:txBody>
          <a:bodyPr>
            <a:normAutofit fontScale="90000"/>
          </a:bodyPr>
          <a:lstStyle/>
          <a:p>
            <a:br>
              <a:rPr lang="de-CH" b="1" dirty="0">
                <a:solidFill>
                  <a:schemeClr val="bg1"/>
                </a:solidFill>
                <a:latin typeface="+mn-lt"/>
              </a:rPr>
            </a:br>
            <a:r>
              <a:rPr lang="de-CH" b="1" dirty="0">
                <a:solidFill>
                  <a:schemeClr val="tx1"/>
                </a:solidFill>
                <a:latin typeface="+mn-lt"/>
              </a:rPr>
              <a:t>Memory</a:t>
            </a:r>
            <a:br>
              <a:rPr lang="de-CH" b="1" dirty="0">
                <a:solidFill>
                  <a:schemeClr val="bg1"/>
                </a:solidFill>
                <a:latin typeface="+mn-lt"/>
              </a:rPr>
            </a:br>
            <a:endParaRPr lang="de-CH" b="1" dirty="0">
              <a:solidFill>
                <a:schemeClr val="bg1"/>
              </a:solidFill>
              <a:latin typeface="+mn-lt"/>
            </a:endParaRPr>
          </a:p>
        </p:txBody>
      </p:sp>
      <p:sp>
        <p:nvSpPr>
          <p:cNvPr id="3" name="Inhaltsplatzhalter 2">
            <a:extLst>
              <a:ext uri="{FF2B5EF4-FFF2-40B4-BE49-F238E27FC236}">
                <a16:creationId xmlns:a16="http://schemas.microsoft.com/office/drawing/2014/main" id="{F3DB6F0A-3E3A-4D9A-B44C-021691B51062}"/>
              </a:ext>
            </a:extLst>
          </p:cNvPr>
          <p:cNvSpPr>
            <a:spLocks noGrp="1"/>
          </p:cNvSpPr>
          <p:nvPr>
            <p:ph sz="half" idx="1"/>
          </p:nvPr>
        </p:nvSpPr>
        <p:spPr>
          <a:xfrm>
            <a:off x="624939" y="1070160"/>
            <a:ext cx="11333513" cy="5624594"/>
          </a:xfrm>
        </p:spPr>
        <p:txBody>
          <a:bodyPr>
            <a:normAutofit fontScale="62500" lnSpcReduction="20000"/>
          </a:bodyPr>
          <a:lstStyle/>
          <a:p>
            <a:r>
              <a:rPr lang="de-CH" sz="2900" dirty="0">
                <a:solidFill>
                  <a:schemeClr val="tx1"/>
                </a:solidFill>
              </a:rPr>
              <a:t>Der Computer speichert Daten im Arbeitsspeicher zwischen, auf die er schnell zugreifen können muss. Er ist sehr viel kleiner als der Storage, deswegen dient er nur als Zwischenspeicher oder «Kurzzeitgedächtnis».</a:t>
            </a:r>
          </a:p>
          <a:p>
            <a:r>
              <a:rPr lang="de-CH" sz="2900" dirty="0">
                <a:solidFill>
                  <a:schemeClr val="tx1"/>
                </a:solidFill>
              </a:rPr>
              <a:t>Bei regulären Desktop PCs verwendet man DIMM, bei Laptops und mini-PCs verwendet man in der Regel SO-DIMM.</a:t>
            </a:r>
          </a:p>
          <a:p>
            <a:r>
              <a:rPr lang="de-CH" sz="2900" dirty="0">
                <a:solidFill>
                  <a:schemeClr val="tx1"/>
                </a:solidFill>
              </a:rPr>
              <a:t>Welcher Typ von Ram brauche ich? </a:t>
            </a:r>
            <a:br>
              <a:rPr lang="de-CH" sz="2900" dirty="0">
                <a:solidFill>
                  <a:schemeClr val="tx1"/>
                </a:solidFill>
              </a:rPr>
            </a:br>
            <a:r>
              <a:rPr lang="de-CH" sz="2900" dirty="0">
                <a:solidFill>
                  <a:schemeClr val="tx1"/>
                </a:solidFill>
              </a:rPr>
              <a:t>Das gibt sowohl das Mainboard als auch die CPU vor. Aktuell vor allem DDR3, DDR4 und geplant für dieses Jahr DDR5. Der Rest (DDR1, DDR2) ist veraltet und wird nur noch in über 10Jahrren alten Computer verwendet. Die Taktfrequenz wird genauso von diesen beiden Komponenten vorgegeben. Es ist möglich das einer der Komponenten (Bsp. CPU 3200MHz) einen tieferen Takt als der andere (Bsp. Mainboard 2666MHz) unterstützt, dann lauft der RAM mit dem tieferen Takt (2666MHz).</a:t>
            </a:r>
          </a:p>
          <a:p>
            <a:r>
              <a:rPr lang="de-CH" sz="2900" dirty="0">
                <a:solidFill>
                  <a:schemeClr val="tx1"/>
                </a:solidFill>
              </a:rPr>
              <a:t>In der Regel macht man nichts falsch, wenn man den Arbeitsspeicher auf mehrere Riegel aufteilt. Falls der Prozessor dies unterstützt, hat man so einen höheren Speicherdurchsatz. Dies nennt man dann Dual-, Quad-Channel usw. Dies macht aber vor allem mit einer geraden Anzahl Sinn. Wenn man irgendwann einmal nachrüsten will, macht es aber nur Sinn, die Hälfte der Steckplätze zu verwenden.</a:t>
            </a:r>
          </a:p>
          <a:p>
            <a:r>
              <a:rPr lang="de-CH" sz="2900" dirty="0">
                <a:solidFill>
                  <a:schemeClr val="tx1"/>
                </a:solidFill>
              </a:rPr>
              <a:t>Wir empfehlen für folgende Anwendungen folgende Menge RAM:</a:t>
            </a:r>
          </a:p>
          <a:p>
            <a:pPr lvl="0">
              <a:buFontTx/>
              <a:buChar char="-"/>
            </a:pPr>
            <a:r>
              <a:rPr lang="de-CH" sz="2900" dirty="0">
                <a:solidFill>
                  <a:schemeClr val="tx1"/>
                </a:solidFill>
              </a:rPr>
              <a:t>Office und Medienkonsum: 8GByte</a:t>
            </a:r>
          </a:p>
          <a:p>
            <a:pPr lvl="0">
              <a:buFontTx/>
              <a:buChar char="-"/>
            </a:pPr>
            <a:r>
              <a:rPr lang="de-CH" sz="2900" dirty="0">
                <a:solidFill>
                  <a:schemeClr val="tx1"/>
                </a:solidFill>
              </a:rPr>
              <a:t>Gaming und Bildbearbeitung: 12-16GByte</a:t>
            </a:r>
          </a:p>
          <a:p>
            <a:pPr lvl="0">
              <a:buFontTx/>
              <a:buChar char="-"/>
            </a:pPr>
            <a:r>
              <a:rPr lang="de-CH" sz="2900" dirty="0">
                <a:solidFill>
                  <a:schemeClr val="tx1"/>
                </a:solidFill>
              </a:rPr>
              <a:t>Grafikdesign/3D-Modellierung : &gt;=32GByte</a:t>
            </a:r>
          </a:p>
          <a:p>
            <a:pPr lvl="0"/>
            <a:r>
              <a:rPr lang="de-CH" sz="2900" dirty="0">
                <a:solidFill>
                  <a:schemeClr val="tx1"/>
                </a:solidFill>
              </a:rPr>
              <a:t>Man muss beachten, dass die CPU als auch das Mainboard nicht eine unbegrenzte Menge an Ram unterstützen. Dies ist aber den oben genannten Mengen zu vernachlässigen.</a:t>
            </a:r>
          </a:p>
          <a:p>
            <a:pPr marL="0" indent="0">
              <a:lnSpc>
                <a:spcPct val="120000"/>
              </a:lnSpc>
              <a:buNone/>
            </a:pPr>
            <a:endParaRPr lang="de-CH" dirty="0">
              <a:solidFill>
                <a:schemeClr val="bg1"/>
              </a:solidFill>
            </a:endParaRPr>
          </a:p>
          <a:p>
            <a:endParaRPr lang="de-CH" dirty="0">
              <a:solidFill>
                <a:schemeClr val="bg1"/>
              </a:solidFill>
            </a:endParaRPr>
          </a:p>
          <a:p>
            <a:endParaRPr lang="de-CH" dirty="0"/>
          </a:p>
        </p:txBody>
      </p:sp>
    </p:spTree>
    <p:extLst>
      <p:ext uri="{BB962C8B-B14F-4D97-AF65-F5344CB8AC3E}">
        <p14:creationId xmlns:p14="http://schemas.microsoft.com/office/powerpoint/2010/main" val="21324628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chiefer">
  <a:themeElements>
    <a:clrScheme name="Schiefer">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chiefer">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chiefer">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E66BE50136A6247AEAD82B27779D77C" ma:contentTypeVersion="2" ma:contentTypeDescription="Ein neues Dokument erstellen." ma:contentTypeScope="" ma:versionID="5b2269dd84cb335278b4fa6bd69e9213">
  <xsd:schema xmlns:xsd="http://www.w3.org/2001/XMLSchema" xmlns:xs="http://www.w3.org/2001/XMLSchema" xmlns:p="http://schemas.microsoft.com/office/2006/metadata/properties" xmlns:ns3="a7afb60c-277d-4f81-97bc-a80489920850" targetNamespace="http://schemas.microsoft.com/office/2006/metadata/properties" ma:root="true" ma:fieldsID="91e835aaf28bb9725a9e5a09f4f68ec1" ns3:_="">
    <xsd:import namespace="a7afb60c-277d-4f81-97bc-a8048992085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afb60c-277d-4f81-97bc-a804899208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636607-A84C-4451-94D5-6E2D14B60A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afb60c-277d-4f81-97bc-a804899208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C3764AF-A7D6-4228-8316-98883739694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E677D84-65B3-44F7-9D40-77120BDCDF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TM04033929[[fn=Schiefer]]</Template>
  <TotalTime>0</TotalTime>
  <Words>870</Words>
  <Application>Microsoft Office PowerPoint</Application>
  <PresentationFormat>Breitbild</PresentationFormat>
  <Paragraphs>72</Paragraphs>
  <Slides>12</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12</vt:i4>
      </vt:variant>
    </vt:vector>
  </HeadingPairs>
  <TitlesOfParts>
    <vt:vector size="16" baseType="lpstr">
      <vt:lpstr>Bodoni MT Black</vt:lpstr>
      <vt:lpstr>Calisto MT</vt:lpstr>
      <vt:lpstr>Wingdings 2</vt:lpstr>
      <vt:lpstr>Schiefer</vt:lpstr>
      <vt:lpstr>PowerPoint-Präsentation</vt:lpstr>
      <vt:lpstr>Inhaltsverzeichnis</vt:lpstr>
      <vt:lpstr>Was ist wichtig zu beachten?</vt:lpstr>
      <vt:lpstr>Grafikkarte</vt:lpstr>
      <vt:lpstr>Was kostet eine GPU? </vt:lpstr>
      <vt:lpstr>Mainboard</vt:lpstr>
      <vt:lpstr>CPU (Central Processing Unit)</vt:lpstr>
      <vt:lpstr>Kühlung</vt:lpstr>
      <vt:lpstr> Memory </vt:lpstr>
      <vt:lpstr>Storage</vt:lpstr>
      <vt:lpstr>Gehäuse</vt:lpstr>
      <vt:lpstr>ENDE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Séverin.Schleuniger</dc:creator>
  <cp:lastModifiedBy>pascalrolli@outlook.com</cp:lastModifiedBy>
  <cp:revision>33</cp:revision>
  <dcterms:created xsi:type="dcterms:W3CDTF">2019-08-21T07:01:08Z</dcterms:created>
  <dcterms:modified xsi:type="dcterms:W3CDTF">2019-08-28T12:27:31Z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0x010100BE66BE50136A6247AEAD82B27779D77C</vt:lpwstr>
  </property>
</Properties>
</file>